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3F4E"/>
    <a:srgbClr val="1E13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F9A577-FD93-424D-B95D-D5162CD60823}" v="7" dt="2025-07-07T15:23:25.6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371599"/>
            <a:ext cx="6675120" cy="2951825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584879"/>
            <a:ext cx="667512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4479B-705B-4489-957E-7E8A228BDFA0}" type="datetime1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44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B66AD-7C08-490A-ADA4-B47E10FB2407}" type="datetime1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8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1CB3635-47E1-90D8-B693-DA85A66B38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09219" y="640079"/>
            <a:ext cx="1811773" cy="55368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40080" y="640080"/>
            <a:ext cx="8412422" cy="55368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5027-4255-49E7-9841-CD21BCC99996}" type="datetime1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30604F-219C-2DEE-830E-27274CC2F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rot="5400000">
            <a:off x="10872154" y="1192438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125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9F774-3FA6-43B8-9241-99959C8FD463}" type="datetime1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4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1BB59B6-79B9-97F5-AC3B-DF65899D39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91366"/>
            <a:ext cx="9214884" cy="315997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4452-5DCC-4FE2-A5C9-8A5EF6714D65}" type="datetime1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F05EAE5-4812-F718-6D75-962788418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6281" y="4715234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165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0080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8928" y="2633472"/>
            <a:ext cx="5212080" cy="35661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9ABC2-0180-4F3A-A895-A85BC724D472}" type="datetime1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8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599"/>
            <a:ext cx="10890929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79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79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18928" y="2311352"/>
            <a:ext cx="5212080" cy="695373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18928" y="3006725"/>
            <a:ext cx="5212080" cy="31912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A9BA-4E8F-439E-BEA4-91FBA01E3F5F}" type="datetime1">
              <a:rPr lang="en-US" smtClean="0"/>
              <a:t>7/7/2025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7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5BF18-0007-481C-AA29-413124BC3EE7}" type="datetime1">
              <a:rPr lang="en-US" smtClean="0"/>
              <a:t>7/7/2025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50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49F9F0F-FB8C-5565-247C-BDCC156B5CA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E9870-3748-43AD-B547-02A075CB4A1D}" type="datetime1">
              <a:rPr lang="en-US" smtClean="0"/>
              <a:t>7/7/2025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4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519" y="1031001"/>
            <a:ext cx="6594490" cy="51663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8"/>
            <a:ext cx="3859397" cy="322682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7897-33C5-4F1A-9307-D068E37F3DC7}" type="datetime1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7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371600"/>
            <a:ext cx="3859397" cy="1451723"/>
          </a:xfrm>
        </p:spPr>
        <p:txBody>
          <a:bodyPr anchor="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37760" y="1033271"/>
            <a:ext cx="6592824" cy="5166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080" y="2972167"/>
            <a:ext cx="3859397" cy="3226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71BA-CC09-47C8-A6DF-F5C5CB59CEEC}" type="datetime1">
              <a:rPr lang="en-US" smtClean="0"/>
              <a:t>7/7/2025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12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1371601"/>
            <a:ext cx="10890929" cy="1097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2633472"/>
            <a:ext cx="10890928" cy="3566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00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DA38F49-B3E2-4BF0-BEC7-C30D34ABBB8D}" type="datetime1">
              <a:rPr lang="en-US" smtClean="0"/>
              <a:t>7/7/2025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70C12960-6E85-460F-B6E3-5B82CB31AF3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71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maltby@united-church.c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18E06E4-607B-144B-382B-AD3D06B1EE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3232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744CAA32-F237-419C-A2DD-43C28D920D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87C870-9BAE-219C-6914-95B2D255BD4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77" r="22275" b="-1"/>
          <a:stretch>
            <a:fillRect/>
          </a:stretch>
        </p:blipFill>
        <p:spPr>
          <a:xfrm>
            <a:off x="-4704" y="10"/>
            <a:ext cx="5696712" cy="6857990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F7017262-EEEC-4F5E-917D-A55E68A119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0375" y="-480370"/>
            <a:ext cx="4735963" cy="5696712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58000">
                <a:srgbClr val="000000">
                  <a:alpha val="55000"/>
                </a:srgbClr>
              </a:gs>
              <a:gs pos="93000">
                <a:srgbClr val="000000">
                  <a:alpha val="64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3BB9BE-629E-4A5A-EF79-1B770D4061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519" y="1371601"/>
            <a:ext cx="4023360" cy="26714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How Can You Get Involved?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A3EDAAA-869E-4AA2-A7CE-BF2C02596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8718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300047F-DC08-9678-EAC0-685F28227832}"/>
              </a:ext>
            </a:extLst>
          </p:cNvPr>
          <p:cNvSpPr txBox="1"/>
          <p:nvPr/>
        </p:nvSpPr>
        <p:spPr>
          <a:xfrm>
            <a:off x="5928852" y="391886"/>
            <a:ext cx="6010820" cy="6240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SzPct val="87000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Explore a new video series from the Shining Waters Regional Council’s Nominations Committee!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SzPct val="87000"/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Learn about the work of our committees and commissions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SzPct val="87000"/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Hear directly from people currently serving</a:t>
            </a:r>
          </a:p>
          <a:p>
            <a:pPr marL="285750" indent="-285750">
              <a:lnSpc>
                <a:spcPct val="120000"/>
              </a:lnSpc>
              <a:spcAft>
                <a:spcPts val="600"/>
              </a:spcAft>
              <a:buSzPct val="87000"/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Discover where your gifts might be a good fit</a:t>
            </a:r>
          </a:p>
          <a:p>
            <a:pPr>
              <a:lnSpc>
                <a:spcPct val="120000"/>
              </a:lnSpc>
              <a:spcAft>
                <a:spcPts val="600"/>
              </a:spcAft>
              <a:buSzPct val="87000"/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SzPct val="87000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Watch now and see how you can get involved in the life and mission of the wider United Church of Canada.</a:t>
            </a:r>
          </a:p>
          <a:p>
            <a:pPr>
              <a:lnSpc>
                <a:spcPct val="120000"/>
              </a:lnSpc>
              <a:spcAft>
                <a:spcPts val="600"/>
              </a:spcAft>
              <a:buSzPct val="87000"/>
              <a:buFont typeface="Arial" panose="020B0604020202020204" pitchFamily="34" charset="0"/>
              <a:buChar char="•"/>
            </a:pP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SzPct val="87000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Questions or want to connect to learn more?</a:t>
            </a:r>
          </a:p>
          <a:p>
            <a:pPr>
              <a:lnSpc>
                <a:spcPct val="120000"/>
              </a:lnSpc>
              <a:spcAft>
                <a:spcPts val="600"/>
              </a:spcAft>
              <a:buSzPct val="87000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Contact: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Jody Maltby –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jmaltby@united-church.ca</a:t>
            </a:r>
            <a:endParaRPr lang="en-US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SzPct val="87000"/>
            </a:pPr>
            <a:endParaRPr lang="en-US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SzPct val="87000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See our website here:</a:t>
            </a:r>
          </a:p>
          <a:p>
            <a:pPr>
              <a:lnSpc>
                <a:spcPct val="120000"/>
              </a:lnSpc>
              <a:spcAft>
                <a:spcPts val="600"/>
              </a:spcAft>
              <a:buSzPct val="87000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https://shiningwatersregionalcouncil.ca/</a:t>
            </a:r>
          </a:p>
          <a:p>
            <a:pPr>
              <a:lnSpc>
                <a:spcPct val="120000"/>
              </a:lnSpc>
              <a:spcAft>
                <a:spcPts val="600"/>
              </a:spcAft>
              <a:buSzPct val="87000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about/getinvolved/#video-series</a:t>
            </a:r>
          </a:p>
          <a:p>
            <a:pPr>
              <a:lnSpc>
                <a:spcPct val="120000"/>
              </a:lnSpc>
              <a:spcAft>
                <a:spcPts val="600"/>
              </a:spcAft>
              <a:buSzPct val="87000"/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pic>
        <p:nvPicPr>
          <p:cNvPr id="14" name="Picture 13" descr="A qr code on a white background&#10;&#10;AI-generated content may be incorrect.">
            <a:extLst>
              <a:ext uri="{FF2B5EF4-FFF2-40B4-BE49-F238E27FC236}">
                <a16:creationId xmlns:a16="http://schemas.microsoft.com/office/drawing/2014/main" id="{65DC515F-7BD1-547A-79FF-D9864F1020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011894"/>
            <a:ext cx="1620018" cy="162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95098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Custom 6">
      <a:dk1>
        <a:sysClr val="windowText" lastClr="000000"/>
      </a:dk1>
      <a:lt1>
        <a:sysClr val="window" lastClr="FFFFFF"/>
      </a:lt1>
      <a:dk2>
        <a:srgbClr val="0D1C3B"/>
      </a:dk2>
      <a:lt2>
        <a:srgbClr val="F5F2F9"/>
      </a:lt2>
      <a:accent1>
        <a:srgbClr val="1973EB"/>
      </a:accent1>
      <a:accent2>
        <a:srgbClr val="25C8A2"/>
      </a:accent2>
      <a:accent3>
        <a:srgbClr val="BF8ED1"/>
      </a:accent3>
      <a:accent4>
        <a:srgbClr val="FE733C"/>
      </a:accent4>
      <a:accent5>
        <a:srgbClr val="FE5A5A"/>
      </a:accent5>
      <a:accent6>
        <a:srgbClr val="1AC16E"/>
      </a:accent6>
      <a:hlink>
        <a:srgbClr val="1AC16E"/>
      </a:hlink>
      <a:folHlink>
        <a:srgbClr val="00B0F0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Grandview Display</vt:lpstr>
      <vt:lpstr>DashVTI</vt:lpstr>
      <vt:lpstr>How Can You Get Involved?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You Get Involved?</dc:title>
  <dc:creator>Donna Rutz</dc:creator>
  <cp:lastModifiedBy>Donna Rutz</cp:lastModifiedBy>
  <cp:revision>2</cp:revision>
  <dcterms:created xsi:type="dcterms:W3CDTF">2025-07-07T14:51:40Z</dcterms:created>
  <dcterms:modified xsi:type="dcterms:W3CDTF">2025-07-07T18:28:29Z</dcterms:modified>
</cp:coreProperties>
</file>