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85" r:id="rId2"/>
    <p:sldId id="280" r:id="rId3"/>
    <p:sldId id="281" r:id="rId4"/>
    <p:sldId id="284" r:id="rId5"/>
    <p:sldId id="287" r:id="rId6"/>
    <p:sldId id="282" r:id="rId7"/>
    <p:sldId id="256" r:id="rId8"/>
    <p:sldId id="274" r:id="rId9"/>
    <p:sldId id="286" r:id="rId10"/>
    <p:sldId id="265" r:id="rId11"/>
    <p:sldId id="277" r:id="rId12"/>
    <p:sldId id="270" r:id="rId13"/>
    <p:sldId id="271" r:id="rId14"/>
    <p:sldId id="275" r:id="rId15"/>
    <p:sldId id="278" r:id="rId16"/>
    <p:sldId id="258" r:id="rId17"/>
    <p:sldId id="257" r:id="rId18"/>
    <p:sldId id="260" r:id="rId19"/>
    <p:sldId id="261" r:id="rId20"/>
    <p:sldId id="272" r:id="rId21"/>
    <p:sldId id="262" r:id="rId22"/>
    <p:sldId id="273" r:id="rId23"/>
    <p:sldId id="269" r:id="rId24"/>
    <p:sldId id="263" r:id="rId25"/>
    <p:sldId id="276" r:id="rId26"/>
    <p:sldId id="289"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9"/>
    <p:restoredTop sz="94646"/>
  </p:normalViewPr>
  <p:slideViewPr>
    <p:cSldViewPr snapToGrid="0" snapToObjects="1">
      <p:cViewPr varScale="1">
        <p:scale>
          <a:sx n="102" d="100"/>
          <a:sy n="102" d="100"/>
        </p:scale>
        <p:origin x="7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8.xml.rels><?xml version="1.0" encoding="UTF-8" standalone="yes"?>
<Relationships xmlns="http://schemas.openxmlformats.org/package/2006/relationships"><Relationship Id="rId8" Type="http://schemas.openxmlformats.org/officeDocument/2006/relationships/hyperlink" Target="https://www.wonderwear.ca/" TargetMode="External"/><Relationship Id="rId13" Type="http://schemas.openxmlformats.org/officeDocument/2006/relationships/hyperlink" Target="https://www.sandalman.com/" TargetMode="External"/><Relationship Id="rId18" Type="http://schemas.openxmlformats.org/officeDocument/2006/relationships/hyperlink" Target="https://www.costadelmar.com/en-us/inside-costa/protect/untangle-our-oceans" TargetMode="External"/><Relationship Id="rId3" Type="http://schemas.openxmlformats.org/officeDocument/2006/relationships/hyperlink" Target="https://www.karmacoop.org/" TargetMode="External"/><Relationship Id="rId21" Type="http://schemas.openxmlformats.org/officeDocument/2006/relationships/hyperlink" Target="https://rentalcity.ca/" TargetMode="External"/><Relationship Id="rId7" Type="http://schemas.openxmlformats.org/officeDocument/2006/relationships/hyperlink" Target="https://shop.foodshare.net/" TargetMode="External"/><Relationship Id="rId12" Type="http://schemas.openxmlformats.org/officeDocument/2006/relationships/hyperlink" Target="https://www.friendlier.ca/" TargetMode="External"/><Relationship Id="rId17" Type="http://schemas.openxmlformats.org/officeDocument/2006/relationships/hyperlink" Target="https://wuxly.com/pages/our-materials" TargetMode="External"/><Relationship Id="rId2" Type="http://schemas.openxmlformats.org/officeDocument/2006/relationships/hyperlink" Target="https://www.saponetti.ca/" TargetMode="External"/><Relationship Id="rId16" Type="http://schemas.openxmlformats.org/officeDocument/2006/relationships/hyperlink" Target="https://www.sunperk.ca/industrial-outdoor-furniture/recycled-plastic-benches/" TargetMode="External"/><Relationship Id="rId20" Type="http://schemas.openxmlformats.org/officeDocument/2006/relationships/hyperlink" Target="https://ellenmacarthurfoundation.org/circular-examples/mud-jeans" TargetMode="External"/><Relationship Id="rId1" Type="http://schemas.openxmlformats.org/officeDocument/2006/relationships/hyperlink" Target="https://www.loblaws.ca/loop" TargetMode="External"/><Relationship Id="rId6" Type="http://schemas.openxmlformats.org/officeDocument/2006/relationships/hyperlink" Target="https://www.mamaearth.ca/" TargetMode="External"/><Relationship Id="rId11" Type="http://schemas.openxmlformats.org/officeDocument/2006/relationships/hyperlink" Target="https://letsgozerowaste.com/places/case-reuse/" TargetMode="External"/><Relationship Id="rId5" Type="http://schemas.openxmlformats.org/officeDocument/2006/relationships/hyperlink" Target="https://www.freshcityfarms.com/" TargetMode="External"/><Relationship Id="rId15" Type="http://schemas.openxmlformats.org/officeDocument/2006/relationships/hyperlink" Target="https://repaircafetoronto.ca/" TargetMode="External"/><Relationship Id="rId10" Type="http://schemas.openxmlformats.org/officeDocument/2006/relationships/hyperlink" Target="https://www.happyfamilyorganics.com/" TargetMode="External"/><Relationship Id="rId19" Type="http://schemas.openxmlformats.org/officeDocument/2006/relationships/hyperlink" Target="https://www.torontotoollibrary.com/" TargetMode="External"/><Relationship Id="rId4" Type="http://schemas.openxmlformats.org/officeDocument/2006/relationships/hyperlink" Target="https://www.lush.ca/en/home" TargetMode="External"/><Relationship Id="rId9" Type="http://schemas.openxmlformats.org/officeDocument/2006/relationships/hyperlink" Target="https://comfycotton.ca/" TargetMode="External"/><Relationship Id="rId14" Type="http://schemas.openxmlformats.org/officeDocument/2006/relationships/hyperlink" Target="https://solesurvivorshop.com/" TargetMode="External"/></Relationships>
</file>

<file path=ppt/diagrams/_rels/data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8.xml.rels><?xml version="1.0" encoding="UTF-8" standalone="yes"?>
<Relationships xmlns="http://schemas.openxmlformats.org/package/2006/relationships"><Relationship Id="rId8" Type="http://schemas.openxmlformats.org/officeDocument/2006/relationships/hyperlink" Target="https://www.wonderwear.ca/" TargetMode="External"/><Relationship Id="rId13" Type="http://schemas.openxmlformats.org/officeDocument/2006/relationships/hyperlink" Target="https://www.torontotoollibrary.com/" TargetMode="External"/><Relationship Id="rId18" Type="http://schemas.openxmlformats.org/officeDocument/2006/relationships/hyperlink" Target="https://repaircafetoronto.ca/" TargetMode="External"/><Relationship Id="rId3" Type="http://schemas.openxmlformats.org/officeDocument/2006/relationships/hyperlink" Target="https://www.karmacoop.org/" TargetMode="External"/><Relationship Id="rId21" Type="http://schemas.openxmlformats.org/officeDocument/2006/relationships/hyperlink" Target="https://www.costadelmar.com/en-us/inside-costa/protect/untangle-our-oceans" TargetMode="External"/><Relationship Id="rId7" Type="http://schemas.openxmlformats.org/officeDocument/2006/relationships/hyperlink" Target="https://shop.foodshare.net/" TargetMode="External"/><Relationship Id="rId12" Type="http://schemas.openxmlformats.org/officeDocument/2006/relationships/hyperlink" Target="https://www.friendlier.ca/" TargetMode="External"/><Relationship Id="rId17" Type="http://schemas.openxmlformats.org/officeDocument/2006/relationships/hyperlink" Target="https://solesurvivorshop.com/" TargetMode="External"/><Relationship Id="rId2" Type="http://schemas.openxmlformats.org/officeDocument/2006/relationships/hyperlink" Target="https://www.saponetti.ca/" TargetMode="External"/><Relationship Id="rId16" Type="http://schemas.openxmlformats.org/officeDocument/2006/relationships/hyperlink" Target="https://www.sandalman.com/" TargetMode="External"/><Relationship Id="rId20" Type="http://schemas.openxmlformats.org/officeDocument/2006/relationships/hyperlink" Target="https://wuxly.com/pages/our-materials" TargetMode="External"/><Relationship Id="rId1" Type="http://schemas.openxmlformats.org/officeDocument/2006/relationships/hyperlink" Target="https://www.loblaws.ca/loop" TargetMode="External"/><Relationship Id="rId6" Type="http://schemas.openxmlformats.org/officeDocument/2006/relationships/hyperlink" Target="https://www.mamaearth.ca/" TargetMode="External"/><Relationship Id="rId11" Type="http://schemas.openxmlformats.org/officeDocument/2006/relationships/hyperlink" Target="https://letsgozerowaste.com/places/case-reuse/" TargetMode="External"/><Relationship Id="rId5" Type="http://schemas.openxmlformats.org/officeDocument/2006/relationships/hyperlink" Target="https://www.freshcityfarms.com/" TargetMode="External"/><Relationship Id="rId15" Type="http://schemas.openxmlformats.org/officeDocument/2006/relationships/hyperlink" Target="https://rentalcity.ca/" TargetMode="External"/><Relationship Id="rId10" Type="http://schemas.openxmlformats.org/officeDocument/2006/relationships/hyperlink" Target="https://www.happyfamilyorganics.com/" TargetMode="External"/><Relationship Id="rId19" Type="http://schemas.openxmlformats.org/officeDocument/2006/relationships/hyperlink" Target="https://www.sunperk.ca/industrial-outdoor-furniture/recycled-plastic-benches/" TargetMode="External"/><Relationship Id="rId4" Type="http://schemas.openxmlformats.org/officeDocument/2006/relationships/hyperlink" Target="https://www.lush.ca/en/home" TargetMode="External"/><Relationship Id="rId9" Type="http://schemas.openxmlformats.org/officeDocument/2006/relationships/hyperlink" Target="https://comfycotton.ca/" TargetMode="External"/><Relationship Id="rId14" Type="http://schemas.openxmlformats.org/officeDocument/2006/relationships/hyperlink" Target="https://ellenmacarthurfoundation.org/circular-examples/mud-jeans" TargetMode="External"/></Relationships>
</file>

<file path=ppt/diagrams/_rels/drawing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502BC5-D1D6-BF40-AEAE-F3923158A45A}" type="doc">
      <dgm:prSet loTypeId="urn:microsoft.com/office/officeart/2005/8/layout/radial4" loCatId="relationship" qsTypeId="urn:microsoft.com/office/officeart/2005/8/quickstyle/simple1" qsCatId="simple" csTypeId="urn:microsoft.com/office/officeart/2005/8/colors/accent6_2" csCatId="accent6" phldr="1"/>
      <dgm:spPr/>
      <dgm:t>
        <a:bodyPr/>
        <a:lstStyle/>
        <a:p>
          <a:endParaRPr lang="en-US"/>
        </a:p>
      </dgm:t>
    </dgm:pt>
    <dgm:pt modelId="{3F357D7C-22F1-304D-BC27-CFF966590CF5}">
      <dgm:prSet/>
      <dgm:spPr/>
      <dgm:t>
        <a:bodyPr/>
        <a:lstStyle/>
        <a:p>
          <a:r>
            <a:rPr lang="en-CA" b="1" dirty="0"/>
            <a:t>Conserve and improve natural ecosystems while protecting human health</a:t>
          </a:r>
          <a:endParaRPr lang="en-CA" dirty="0"/>
        </a:p>
      </dgm:t>
    </dgm:pt>
    <dgm:pt modelId="{049F6D55-8CDD-7B45-BB47-A935F3B1B7D8}" type="parTrans" cxnId="{2F67096A-7DF5-CC48-AAF6-463DA51F16A4}">
      <dgm:prSet/>
      <dgm:spPr/>
      <dgm:t>
        <a:bodyPr/>
        <a:lstStyle/>
        <a:p>
          <a:endParaRPr lang="en-US"/>
        </a:p>
      </dgm:t>
    </dgm:pt>
    <dgm:pt modelId="{184C9B9F-4544-4F43-B00D-08ECC0174890}" type="sibTrans" cxnId="{2F67096A-7DF5-CC48-AAF6-463DA51F16A4}">
      <dgm:prSet/>
      <dgm:spPr/>
      <dgm:t>
        <a:bodyPr/>
        <a:lstStyle/>
        <a:p>
          <a:endParaRPr lang="en-US"/>
        </a:p>
      </dgm:t>
    </dgm:pt>
    <dgm:pt modelId="{0251D090-7193-5D4F-B720-0562BAF2CDDD}">
      <dgm:prSet/>
      <dgm:spPr/>
      <dgm:t>
        <a:bodyPr/>
        <a:lstStyle/>
        <a:p>
          <a:r>
            <a:rPr lang="en-CA" dirty="0"/>
            <a:t>Use life-cycle thinking</a:t>
          </a:r>
        </a:p>
      </dgm:t>
    </dgm:pt>
    <dgm:pt modelId="{83F4A3BD-8944-A64C-BBAE-12C6F2F3BE33}" type="parTrans" cxnId="{4A9BEC88-0785-B649-86F8-3DEFE822018F}">
      <dgm:prSet/>
      <dgm:spPr/>
      <dgm:t>
        <a:bodyPr/>
        <a:lstStyle/>
        <a:p>
          <a:endParaRPr lang="en-US"/>
        </a:p>
      </dgm:t>
    </dgm:pt>
    <dgm:pt modelId="{E89C00FC-D3DC-8C4C-8E22-050FF37F8E54}" type="sibTrans" cxnId="{4A9BEC88-0785-B649-86F8-3DEFE822018F}">
      <dgm:prSet/>
      <dgm:spPr/>
      <dgm:t>
        <a:bodyPr/>
        <a:lstStyle/>
        <a:p>
          <a:endParaRPr lang="en-US"/>
        </a:p>
      </dgm:t>
    </dgm:pt>
    <dgm:pt modelId="{5649D98C-0A49-6342-8D85-71F2DF7ACE80}">
      <dgm:prSet/>
      <dgm:spPr/>
      <dgm:t>
        <a:bodyPr/>
        <a:lstStyle/>
        <a:p>
          <a:r>
            <a:rPr lang="en-CA" dirty="0"/>
            <a:t>Ensure all material &amp; energy inputs/ outputs are safe &amp; benign</a:t>
          </a:r>
        </a:p>
      </dgm:t>
    </dgm:pt>
    <dgm:pt modelId="{6689EADC-D229-624C-BDFA-73026DFFF12D}" type="parTrans" cxnId="{2B1175C0-0C21-5C47-B188-830FCA76827C}">
      <dgm:prSet/>
      <dgm:spPr/>
      <dgm:t>
        <a:bodyPr/>
        <a:lstStyle/>
        <a:p>
          <a:endParaRPr lang="en-US"/>
        </a:p>
      </dgm:t>
    </dgm:pt>
    <dgm:pt modelId="{F42D2672-1971-EC44-A51F-18E64B5D1DEB}" type="sibTrans" cxnId="{2B1175C0-0C21-5C47-B188-830FCA76827C}">
      <dgm:prSet/>
      <dgm:spPr/>
      <dgm:t>
        <a:bodyPr/>
        <a:lstStyle/>
        <a:p>
          <a:endParaRPr lang="en-US"/>
        </a:p>
      </dgm:t>
    </dgm:pt>
    <dgm:pt modelId="{35D3FDB5-4940-F34B-B2AD-6BF2202C32B0}">
      <dgm:prSet/>
      <dgm:spPr/>
      <dgm:t>
        <a:bodyPr/>
        <a:lstStyle/>
        <a:p>
          <a:r>
            <a:rPr lang="en-CA" dirty="0"/>
            <a:t>Minimize depletion of natural resources</a:t>
          </a:r>
        </a:p>
      </dgm:t>
    </dgm:pt>
    <dgm:pt modelId="{82A719A2-E8BB-964E-BA69-CF440DDCCF1B}" type="parTrans" cxnId="{FFC8B5F9-E0E3-A94C-B7BB-D3106A90FC43}">
      <dgm:prSet/>
      <dgm:spPr/>
      <dgm:t>
        <a:bodyPr/>
        <a:lstStyle/>
        <a:p>
          <a:endParaRPr lang="en-US"/>
        </a:p>
      </dgm:t>
    </dgm:pt>
    <dgm:pt modelId="{AC00DA70-F856-4D42-BF8A-7196ECB73887}" type="sibTrans" cxnId="{FFC8B5F9-E0E3-A94C-B7BB-D3106A90FC43}">
      <dgm:prSet/>
      <dgm:spPr/>
      <dgm:t>
        <a:bodyPr/>
        <a:lstStyle/>
        <a:p>
          <a:endParaRPr lang="en-US"/>
        </a:p>
      </dgm:t>
    </dgm:pt>
    <dgm:pt modelId="{B1C73C82-4022-3846-AB13-3CC276E8EBD7}" type="pres">
      <dgm:prSet presAssocID="{EF502BC5-D1D6-BF40-AEAE-F3923158A45A}" presName="cycle" presStyleCnt="0">
        <dgm:presLayoutVars>
          <dgm:chMax val="1"/>
          <dgm:dir/>
          <dgm:animLvl val="ctr"/>
          <dgm:resizeHandles val="exact"/>
        </dgm:presLayoutVars>
      </dgm:prSet>
      <dgm:spPr/>
    </dgm:pt>
    <dgm:pt modelId="{36B9156D-571C-CF46-A284-21877D4C4B60}" type="pres">
      <dgm:prSet presAssocID="{3F357D7C-22F1-304D-BC27-CFF966590CF5}" presName="centerShape" presStyleLbl="node0" presStyleIdx="0" presStyleCnt="1"/>
      <dgm:spPr/>
    </dgm:pt>
    <dgm:pt modelId="{1E976BD8-BDC0-154A-ADD1-4879C7A0ABBA}" type="pres">
      <dgm:prSet presAssocID="{83F4A3BD-8944-A64C-BBAE-12C6F2F3BE33}" presName="parTrans" presStyleLbl="bgSibTrans2D1" presStyleIdx="0" presStyleCnt="3"/>
      <dgm:spPr/>
    </dgm:pt>
    <dgm:pt modelId="{3959790B-E852-9F45-BEE5-67A68FDFD205}" type="pres">
      <dgm:prSet presAssocID="{0251D090-7193-5D4F-B720-0562BAF2CDDD}" presName="node" presStyleLbl="node1" presStyleIdx="0" presStyleCnt="3">
        <dgm:presLayoutVars>
          <dgm:bulletEnabled val="1"/>
        </dgm:presLayoutVars>
      </dgm:prSet>
      <dgm:spPr/>
    </dgm:pt>
    <dgm:pt modelId="{04DAA89F-3C87-4943-92E8-AA4BE0285F10}" type="pres">
      <dgm:prSet presAssocID="{6689EADC-D229-624C-BDFA-73026DFFF12D}" presName="parTrans" presStyleLbl="bgSibTrans2D1" presStyleIdx="1" presStyleCnt="3"/>
      <dgm:spPr/>
    </dgm:pt>
    <dgm:pt modelId="{65597D51-5E44-AB40-86F3-060F1969B982}" type="pres">
      <dgm:prSet presAssocID="{5649D98C-0A49-6342-8D85-71F2DF7ACE80}" presName="node" presStyleLbl="node1" presStyleIdx="1" presStyleCnt="3">
        <dgm:presLayoutVars>
          <dgm:bulletEnabled val="1"/>
        </dgm:presLayoutVars>
      </dgm:prSet>
      <dgm:spPr/>
    </dgm:pt>
    <dgm:pt modelId="{6B2D5264-D908-E14E-9D90-127E80858FF7}" type="pres">
      <dgm:prSet presAssocID="{82A719A2-E8BB-964E-BA69-CF440DDCCF1B}" presName="parTrans" presStyleLbl="bgSibTrans2D1" presStyleIdx="2" presStyleCnt="3"/>
      <dgm:spPr/>
    </dgm:pt>
    <dgm:pt modelId="{D4F3CD56-F82A-264E-A2A7-BDF5A587BF28}" type="pres">
      <dgm:prSet presAssocID="{35D3FDB5-4940-F34B-B2AD-6BF2202C32B0}" presName="node" presStyleLbl="node1" presStyleIdx="2" presStyleCnt="3">
        <dgm:presLayoutVars>
          <dgm:bulletEnabled val="1"/>
        </dgm:presLayoutVars>
      </dgm:prSet>
      <dgm:spPr/>
    </dgm:pt>
  </dgm:ptLst>
  <dgm:cxnLst>
    <dgm:cxn modelId="{0BF5DB24-17CB-8F48-8933-EB200BE5D050}" type="presOf" srcId="{5649D98C-0A49-6342-8D85-71F2DF7ACE80}" destId="{65597D51-5E44-AB40-86F3-060F1969B982}" srcOrd="0" destOrd="0" presId="urn:microsoft.com/office/officeart/2005/8/layout/radial4"/>
    <dgm:cxn modelId="{A6D7624D-4374-2047-8AB9-B8490F261A37}" type="presOf" srcId="{EF502BC5-D1D6-BF40-AEAE-F3923158A45A}" destId="{B1C73C82-4022-3846-AB13-3CC276E8EBD7}" srcOrd="0" destOrd="0" presId="urn:microsoft.com/office/officeart/2005/8/layout/radial4"/>
    <dgm:cxn modelId="{2F67096A-7DF5-CC48-AAF6-463DA51F16A4}" srcId="{EF502BC5-D1D6-BF40-AEAE-F3923158A45A}" destId="{3F357D7C-22F1-304D-BC27-CFF966590CF5}" srcOrd="0" destOrd="0" parTransId="{049F6D55-8CDD-7B45-BB47-A935F3B1B7D8}" sibTransId="{184C9B9F-4544-4F43-B00D-08ECC0174890}"/>
    <dgm:cxn modelId="{8BEF4C88-057B-3546-AE5F-7D3CA8D2ECD6}" type="presOf" srcId="{82A719A2-E8BB-964E-BA69-CF440DDCCF1B}" destId="{6B2D5264-D908-E14E-9D90-127E80858FF7}" srcOrd="0" destOrd="0" presId="urn:microsoft.com/office/officeart/2005/8/layout/radial4"/>
    <dgm:cxn modelId="{4A9BEC88-0785-B649-86F8-3DEFE822018F}" srcId="{3F357D7C-22F1-304D-BC27-CFF966590CF5}" destId="{0251D090-7193-5D4F-B720-0562BAF2CDDD}" srcOrd="0" destOrd="0" parTransId="{83F4A3BD-8944-A64C-BBAE-12C6F2F3BE33}" sibTransId="{E89C00FC-D3DC-8C4C-8E22-050FF37F8E54}"/>
    <dgm:cxn modelId="{B6A6E792-BCD4-084B-981D-E1E84DD1D20E}" type="presOf" srcId="{35D3FDB5-4940-F34B-B2AD-6BF2202C32B0}" destId="{D4F3CD56-F82A-264E-A2A7-BDF5A587BF28}" srcOrd="0" destOrd="0" presId="urn:microsoft.com/office/officeart/2005/8/layout/radial4"/>
    <dgm:cxn modelId="{2B1175C0-0C21-5C47-B188-830FCA76827C}" srcId="{3F357D7C-22F1-304D-BC27-CFF966590CF5}" destId="{5649D98C-0A49-6342-8D85-71F2DF7ACE80}" srcOrd="1" destOrd="0" parTransId="{6689EADC-D229-624C-BDFA-73026DFFF12D}" sibTransId="{F42D2672-1971-EC44-A51F-18E64B5D1DEB}"/>
    <dgm:cxn modelId="{1602A9C9-683A-AE4B-86E5-81E1AA2EFA40}" type="presOf" srcId="{6689EADC-D229-624C-BDFA-73026DFFF12D}" destId="{04DAA89F-3C87-4943-92E8-AA4BE0285F10}" srcOrd="0" destOrd="0" presId="urn:microsoft.com/office/officeart/2005/8/layout/radial4"/>
    <dgm:cxn modelId="{4C874ECA-2CBE-1048-A61A-579F6A01E17D}" type="presOf" srcId="{83F4A3BD-8944-A64C-BBAE-12C6F2F3BE33}" destId="{1E976BD8-BDC0-154A-ADD1-4879C7A0ABBA}" srcOrd="0" destOrd="0" presId="urn:microsoft.com/office/officeart/2005/8/layout/radial4"/>
    <dgm:cxn modelId="{7A9349EA-8B10-C343-8C88-712F9A0D4C1D}" type="presOf" srcId="{3F357D7C-22F1-304D-BC27-CFF966590CF5}" destId="{36B9156D-571C-CF46-A284-21877D4C4B60}" srcOrd="0" destOrd="0" presId="urn:microsoft.com/office/officeart/2005/8/layout/radial4"/>
    <dgm:cxn modelId="{B385BDEF-87FA-8C4B-A230-0BFE40786815}" type="presOf" srcId="{0251D090-7193-5D4F-B720-0562BAF2CDDD}" destId="{3959790B-E852-9F45-BEE5-67A68FDFD205}" srcOrd="0" destOrd="0" presId="urn:microsoft.com/office/officeart/2005/8/layout/radial4"/>
    <dgm:cxn modelId="{FFC8B5F9-E0E3-A94C-B7BB-D3106A90FC43}" srcId="{3F357D7C-22F1-304D-BC27-CFF966590CF5}" destId="{35D3FDB5-4940-F34B-B2AD-6BF2202C32B0}" srcOrd="2" destOrd="0" parTransId="{82A719A2-E8BB-964E-BA69-CF440DDCCF1B}" sibTransId="{AC00DA70-F856-4D42-BF8A-7196ECB73887}"/>
    <dgm:cxn modelId="{FDDBBFBC-721C-7A43-9708-22AF5A1E06B6}" type="presParOf" srcId="{B1C73C82-4022-3846-AB13-3CC276E8EBD7}" destId="{36B9156D-571C-CF46-A284-21877D4C4B60}" srcOrd="0" destOrd="0" presId="urn:microsoft.com/office/officeart/2005/8/layout/radial4"/>
    <dgm:cxn modelId="{211EEA91-41A1-6B4D-BEF4-74A425C68C32}" type="presParOf" srcId="{B1C73C82-4022-3846-AB13-3CC276E8EBD7}" destId="{1E976BD8-BDC0-154A-ADD1-4879C7A0ABBA}" srcOrd="1" destOrd="0" presId="urn:microsoft.com/office/officeart/2005/8/layout/radial4"/>
    <dgm:cxn modelId="{FD65CFA1-E28A-1D43-93A4-80DABEC7401A}" type="presParOf" srcId="{B1C73C82-4022-3846-AB13-3CC276E8EBD7}" destId="{3959790B-E852-9F45-BEE5-67A68FDFD205}" srcOrd="2" destOrd="0" presId="urn:microsoft.com/office/officeart/2005/8/layout/radial4"/>
    <dgm:cxn modelId="{4D642E0D-4F14-8B4C-A6D4-F4F5FBE15599}" type="presParOf" srcId="{B1C73C82-4022-3846-AB13-3CC276E8EBD7}" destId="{04DAA89F-3C87-4943-92E8-AA4BE0285F10}" srcOrd="3" destOrd="0" presId="urn:microsoft.com/office/officeart/2005/8/layout/radial4"/>
    <dgm:cxn modelId="{6167E622-57FB-7E4E-9865-A01585442525}" type="presParOf" srcId="{B1C73C82-4022-3846-AB13-3CC276E8EBD7}" destId="{65597D51-5E44-AB40-86F3-060F1969B982}" srcOrd="4" destOrd="0" presId="urn:microsoft.com/office/officeart/2005/8/layout/radial4"/>
    <dgm:cxn modelId="{C22D4F86-F7F1-B34D-ABD8-860B70866708}" type="presParOf" srcId="{B1C73C82-4022-3846-AB13-3CC276E8EBD7}" destId="{6B2D5264-D908-E14E-9D90-127E80858FF7}" srcOrd="5" destOrd="0" presId="urn:microsoft.com/office/officeart/2005/8/layout/radial4"/>
    <dgm:cxn modelId="{7F68F595-A812-4149-B15B-4648F479990B}" type="presParOf" srcId="{B1C73C82-4022-3846-AB13-3CC276E8EBD7}" destId="{D4F3CD56-F82A-264E-A2A7-BDF5A587BF2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4C2126-B15B-F743-95D5-BC48A1484BDD}" type="doc">
      <dgm:prSet loTypeId="urn:microsoft.com/office/officeart/2005/8/layout/vList5" loCatId="process" qsTypeId="urn:microsoft.com/office/officeart/2005/8/quickstyle/simple1" qsCatId="simple" csTypeId="urn:microsoft.com/office/officeart/2005/8/colors/accent1_2" csCatId="accent1" phldr="1"/>
      <dgm:spPr/>
      <dgm:t>
        <a:bodyPr/>
        <a:lstStyle/>
        <a:p>
          <a:endParaRPr lang="en-US"/>
        </a:p>
      </dgm:t>
    </dgm:pt>
    <dgm:pt modelId="{C46E00BB-3F3F-034B-82A0-A04BD508D6EC}">
      <dgm:prSet custT="1"/>
      <dgm:spPr/>
      <dgm:t>
        <a:bodyPr/>
        <a:lstStyle/>
        <a:p>
          <a:r>
            <a:rPr lang="en-US" sz="1200" dirty="0"/>
            <a:t>If you design within the system, you reinforce inequity</a:t>
          </a:r>
          <a:endParaRPr lang="en-CA" sz="1000" dirty="0"/>
        </a:p>
      </dgm:t>
    </dgm:pt>
    <dgm:pt modelId="{8AAED2F8-7ECD-444C-9ABD-9F45E756BEAC}" type="parTrans" cxnId="{DBE358EA-920F-7543-AACF-AFC42AB95214}">
      <dgm:prSet/>
      <dgm:spPr/>
      <dgm:t>
        <a:bodyPr/>
        <a:lstStyle/>
        <a:p>
          <a:endParaRPr lang="en-US" sz="1000"/>
        </a:p>
      </dgm:t>
    </dgm:pt>
    <dgm:pt modelId="{0883DC2D-4B20-1840-9BA2-72932A380B06}" type="sibTrans" cxnId="{DBE358EA-920F-7543-AACF-AFC42AB95214}">
      <dgm:prSet/>
      <dgm:spPr/>
      <dgm:t>
        <a:bodyPr/>
        <a:lstStyle/>
        <a:p>
          <a:endParaRPr lang="en-US" sz="1000"/>
        </a:p>
      </dgm:t>
    </dgm:pt>
    <dgm:pt modelId="{AE2F4BBA-571A-6140-96E8-67B88E4721A6}">
      <dgm:prSet custT="1"/>
      <dgm:spPr/>
      <dgm:t>
        <a:bodyPr/>
        <a:lstStyle/>
        <a:p>
          <a:r>
            <a:rPr lang="en-US" sz="1200" dirty="0"/>
            <a:t>Effective Listening</a:t>
          </a:r>
          <a:endParaRPr lang="en-CA" sz="1200" dirty="0"/>
        </a:p>
      </dgm:t>
    </dgm:pt>
    <dgm:pt modelId="{86797FB6-2B0E-3B4D-8828-CE9790E778FA}" type="parTrans" cxnId="{2BCF1D53-E541-8841-96E0-67691256B529}">
      <dgm:prSet/>
      <dgm:spPr/>
      <dgm:t>
        <a:bodyPr/>
        <a:lstStyle/>
        <a:p>
          <a:endParaRPr lang="en-US" sz="1000"/>
        </a:p>
      </dgm:t>
    </dgm:pt>
    <dgm:pt modelId="{191BC372-FB84-2540-8A96-56A0414DAA0A}" type="sibTrans" cxnId="{2BCF1D53-E541-8841-96E0-67691256B529}">
      <dgm:prSet/>
      <dgm:spPr/>
      <dgm:t>
        <a:bodyPr/>
        <a:lstStyle/>
        <a:p>
          <a:endParaRPr lang="en-US" sz="1000"/>
        </a:p>
      </dgm:t>
    </dgm:pt>
    <dgm:pt modelId="{761E5D80-6962-4840-8A65-AD927857730E}">
      <dgm:prSet custT="1"/>
      <dgm:spPr/>
      <dgm:t>
        <a:bodyPr/>
        <a:lstStyle/>
        <a:p>
          <a:r>
            <a:rPr lang="en-US" sz="1200" dirty="0"/>
            <a:t>ID Structural Conditions</a:t>
          </a:r>
          <a:endParaRPr lang="en-CA" sz="1200" dirty="0"/>
        </a:p>
      </dgm:t>
    </dgm:pt>
    <dgm:pt modelId="{CED23F83-AB92-9941-8649-536A46B36F28}" type="parTrans" cxnId="{8814BBDF-0142-DA44-93FF-E84462EB3D43}">
      <dgm:prSet/>
      <dgm:spPr/>
      <dgm:t>
        <a:bodyPr/>
        <a:lstStyle/>
        <a:p>
          <a:endParaRPr lang="en-US" sz="1000"/>
        </a:p>
      </dgm:t>
    </dgm:pt>
    <dgm:pt modelId="{92152874-AFB1-7140-B12E-FA7F80293428}" type="sibTrans" cxnId="{8814BBDF-0142-DA44-93FF-E84462EB3D43}">
      <dgm:prSet/>
      <dgm:spPr/>
      <dgm:t>
        <a:bodyPr/>
        <a:lstStyle/>
        <a:p>
          <a:endParaRPr lang="en-US" sz="1000"/>
        </a:p>
      </dgm:t>
    </dgm:pt>
    <dgm:pt modelId="{EEE19A46-EF4E-444E-9612-5BFA011E6690}">
      <dgm:prSet custT="1"/>
      <dgm:spPr/>
      <dgm:t>
        <a:bodyPr/>
        <a:lstStyle/>
        <a:p>
          <a:r>
            <a:rPr lang="en-US" sz="1200" dirty="0"/>
            <a:t>Increasing Good</a:t>
          </a:r>
          <a:endParaRPr lang="en-CA" sz="1200" dirty="0"/>
        </a:p>
      </dgm:t>
    </dgm:pt>
    <dgm:pt modelId="{2B495BA8-BEDE-E140-87A4-81FA6DB13946}" type="parTrans" cxnId="{77B4BBA7-5CDC-A544-A952-9F8D6907D0C5}">
      <dgm:prSet/>
      <dgm:spPr/>
      <dgm:t>
        <a:bodyPr/>
        <a:lstStyle/>
        <a:p>
          <a:endParaRPr lang="en-US" sz="1000"/>
        </a:p>
      </dgm:t>
    </dgm:pt>
    <dgm:pt modelId="{34A8A2B1-50F5-7B4F-A8DA-EC4A9829518D}" type="sibTrans" cxnId="{77B4BBA7-5CDC-A544-A952-9F8D6907D0C5}">
      <dgm:prSet/>
      <dgm:spPr/>
      <dgm:t>
        <a:bodyPr/>
        <a:lstStyle/>
        <a:p>
          <a:endParaRPr lang="en-US" sz="1000"/>
        </a:p>
      </dgm:t>
    </dgm:pt>
    <dgm:pt modelId="{00DB4F9A-4707-7349-ACDE-B65EE90F0C87}">
      <dgm:prSet custT="1"/>
      <dgm:spPr/>
      <dgm:t>
        <a:bodyPr/>
        <a:lstStyle/>
        <a:p>
          <a:r>
            <a:rPr lang="en-US" sz="1200" dirty="0"/>
            <a:t>Enhancing Human Capabilities </a:t>
          </a:r>
          <a:endParaRPr lang="en-CA" sz="1200" dirty="0"/>
        </a:p>
      </dgm:t>
    </dgm:pt>
    <dgm:pt modelId="{6D545DB5-D65A-FE48-95F2-AA5EE5FD1D79}" type="parTrans" cxnId="{457BD8AA-6B94-0F49-BD29-3CAE676778F5}">
      <dgm:prSet/>
      <dgm:spPr/>
      <dgm:t>
        <a:bodyPr/>
        <a:lstStyle/>
        <a:p>
          <a:endParaRPr lang="en-US" sz="1000"/>
        </a:p>
      </dgm:t>
    </dgm:pt>
    <dgm:pt modelId="{B91A5ADB-9377-0344-8CC1-95395635FC6F}" type="sibTrans" cxnId="{457BD8AA-6B94-0F49-BD29-3CAE676778F5}">
      <dgm:prSet/>
      <dgm:spPr/>
      <dgm:t>
        <a:bodyPr/>
        <a:lstStyle/>
        <a:p>
          <a:endParaRPr lang="en-US" sz="1000"/>
        </a:p>
      </dgm:t>
    </dgm:pt>
    <dgm:pt modelId="{BFA63CF0-3C49-3744-9832-EB1854C8595A}">
      <dgm:prSet custT="1"/>
      <dgm:spPr/>
      <dgm:t>
        <a:bodyPr/>
        <a:lstStyle/>
        <a:p>
          <a:r>
            <a:rPr lang="en-US" sz="1200" dirty="0"/>
            <a:t>Life, health, play, interactions with other species</a:t>
          </a:r>
          <a:endParaRPr lang="en-CA" sz="1200" dirty="0"/>
        </a:p>
      </dgm:t>
    </dgm:pt>
    <dgm:pt modelId="{C257B4E2-27B2-1E43-95D0-EF4D6CBACB7D}" type="parTrans" cxnId="{568BFCB8-8BE4-A743-A7A5-22012892C0B4}">
      <dgm:prSet/>
      <dgm:spPr/>
      <dgm:t>
        <a:bodyPr/>
        <a:lstStyle/>
        <a:p>
          <a:endParaRPr lang="en-US" sz="1000"/>
        </a:p>
      </dgm:t>
    </dgm:pt>
    <dgm:pt modelId="{88350313-148F-A94A-B3B5-80B434AF515E}" type="sibTrans" cxnId="{568BFCB8-8BE4-A743-A7A5-22012892C0B4}">
      <dgm:prSet/>
      <dgm:spPr/>
      <dgm:t>
        <a:bodyPr/>
        <a:lstStyle/>
        <a:p>
          <a:endParaRPr lang="en-US" sz="1000"/>
        </a:p>
      </dgm:t>
    </dgm:pt>
    <dgm:pt modelId="{457F1AFA-A85A-BA4D-9D8B-5A8A7123882D}">
      <dgm:prSet custT="1"/>
      <dgm:spPr/>
      <dgm:t>
        <a:bodyPr/>
        <a:lstStyle/>
        <a:p>
          <a:r>
            <a:rPr lang="en-US" sz="1200" dirty="0"/>
            <a:t>Basic and contextual </a:t>
          </a:r>
          <a:endParaRPr lang="en-CA" sz="1200" dirty="0"/>
        </a:p>
      </dgm:t>
    </dgm:pt>
    <dgm:pt modelId="{0D0DB251-1F83-E547-B545-D70A3F5DDBFC}" type="parTrans" cxnId="{8F175118-4B39-304A-91A2-B96BA6105C1C}">
      <dgm:prSet/>
      <dgm:spPr/>
      <dgm:t>
        <a:bodyPr/>
        <a:lstStyle/>
        <a:p>
          <a:endParaRPr lang="en-US" sz="1000"/>
        </a:p>
      </dgm:t>
    </dgm:pt>
    <dgm:pt modelId="{F3F6C5F6-CE5E-5746-909F-64D44348BD51}" type="sibTrans" cxnId="{8F175118-4B39-304A-91A2-B96BA6105C1C}">
      <dgm:prSet/>
      <dgm:spPr/>
      <dgm:t>
        <a:bodyPr/>
        <a:lstStyle/>
        <a:p>
          <a:endParaRPr lang="en-US" sz="1000"/>
        </a:p>
      </dgm:t>
    </dgm:pt>
    <dgm:pt modelId="{364EE840-39A8-7449-9A17-B5519BAD3889}">
      <dgm:prSet custT="1"/>
      <dgm:spPr/>
      <dgm:t>
        <a:bodyPr/>
        <a:lstStyle/>
        <a:p>
          <a:r>
            <a:rPr lang="en-US" sz="1200" dirty="0"/>
            <a:t> Which conditions give rise to inc. human rights?</a:t>
          </a:r>
          <a:endParaRPr lang="en-CA" sz="1200" dirty="0"/>
        </a:p>
      </dgm:t>
    </dgm:pt>
    <dgm:pt modelId="{210DD611-4375-D94D-AE1C-08C6600E6C93}" type="parTrans" cxnId="{23BB314A-C106-654F-AE49-522B8110D018}">
      <dgm:prSet/>
      <dgm:spPr/>
      <dgm:t>
        <a:bodyPr/>
        <a:lstStyle/>
        <a:p>
          <a:endParaRPr lang="en-US" sz="1000"/>
        </a:p>
      </dgm:t>
    </dgm:pt>
    <dgm:pt modelId="{6E158A47-2941-7F4B-A55D-565FF99F3BD6}" type="sibTrans" cxnId="{23BB314A-C106-654F-AE49-522B8110D018}">
      <dgm:prSet/>
      <dgm:spPr/>
      <dgm:t>
        <a:bodyPr/>
        <a:lstStyle/>
        <a:p>
          <a:endParaRPr lang="en-US" sz="1000"/>
        </a:p>
      </dgm:t>
    </dgm:pt>
    <dgm:pt modelId="{3A53A3ED-7858-E541-8AFE-722BE3C47EEB}">
      <dgm:prSet custT="1"/>
      <dgm:spPr/>
      <dgm:t>
        <a:bodyPr/>
        <a:lstStyle/>
        <a:p>
          <a:r>
            <a:rPr lang="en-US" sz="1200" dirty="0"/>
            <a:t> Opportunities and resources</a:t>
          </a:r>
          <a:endParaRPr lang="en-CA" sz="1200" dirty="0"/>
        </a:p>
      </dgm:t>
    </dgm:pt>
    <dgm:pt modelId="{B36D0BA5-670E-7C44-AF4C-C79F14F6ED52}" type="parTrans" cxnId="{BFD6BCB8-06DB-7349-AF67-6AF187BFC0BC}">
      <dgm:prSet/>
      <dgm:spPr/>
      <dgm:t>
        <a:bodyPr/>
        <a:lstStyle/>
        <a:p>
          <a:endParaRPr lang="en-US" sz="1000"/>
        </a:p>
      </dgm:t>
    </dgm:pt>
    <dgm:pt modelId="{66A0CB4E-04F8-9141-A84F-555397FD5833}" type="sibTrans" cxnId="{BFD6BCB8-06DB-7349-AF67-6AF187BFC0BC}">
      <dgm:prSet/>
      <dgm:spPr/>
      <dgm:t>
        <a:bodyPr/>
        <a:lstStyle/>
        <a:p>
          <a:endParaRPr lang="en-US" sz="1000"/>
        </a:p>
      </dgm:t>
    </dgm:pt>
    <dgm:pt modelId="{09A21ACC-096C-6F42-BA89-DD6DCA691EF8}">
      <dgm:prSet custT="1"/>
      <dgm:spPr/>
      <dgm:t>
        <a:bodyPr/>
        <a:lstStyle/>
        <a:p>
          <a:r>
            <a:rPr lang="en-CA" sz="1200" dirty="0"/>
            <a:t>Counter Cultural</a:t>
          </a:r>
        </a:p>
      </dgm:t>
    </dgm:pt>
    <dgm:pt modelId="{A61E9891-6BDF-D643-879A-C59D759A4AE1}" type="parTrans" cxnId="{AB4D78E2-193B-114A-8B4F-CE516F1ED761}">
      <dgm:prSet/>
      <dgm:spPr/>
      <dgm:t>
        <a:bodyPr/>
        <a:lstStyle/>
        <a:p>
          <a:endParaRPr lang="en-US" sz="1000"/>
        </a:p>
      </dgm:t>
    </dgm:pt>
    <dgm:pt modelId="{2A317013-769E-124C-9D60-FEA454BFBFAC}" type="sibTrans" cxnId="{AB4D78E2-193B-114A-8B4F-CE516F1ED761}">
      <dgm:prSet/>
      <dgm:spPr/>
      <dgm:t>
        <a:bodyPr/>
        <a:lstStyle/>
        <a:p>
          <a:endParaRPr lang="en-US" sz="1000"/>
        </a:p>
      </dgm:t>
    </dgm:pt>
    <dgm:pt modelId="{D075D611-6DD0-E44C-9B54-6AC61978D8E5}">
      <dgm:prSet custT="1"/>
      <dgm:spPr/>
      <dgm:t>
        <a:bodyPr/>
        <a:lstStyle/>
        <a:p>
          <a:r>
            <a:rPr lang="en-US" sz="1200" dirty="0"/>
            <a:t>ID Social Groups</a:t>
          </a:r>
          <a:endParaRPr lang="en-CA" sz="1200" dirty="0"/>
        </a:p>
      </dgm:t>
    </dgm:pt>
    <dgm:pt modelId="{FE943FF7-07CA-854E-8534-074320860C25}" type="parTrans" cxnId="{FBD0652E-58EE-154A-9EB9-2649AF48BE9D}">
      <dgm:prSet/>
      <dgm:spPr/>
      <dgm:t>
        <a:bodyPr/>
        <a:lstStyle/>
        <a:p>
          <a:endParaRPr lang="en-US" sz="1000"/>
        </a:p>
      </dgm:t>
    </dgm:pt>
    <dgm:pt modelId="{6DA485E3-E5C3-3545-8B44-35436009D7A7}" type="sibTrans" cxnId="{FBD0652E-58EE-154A-9EB9-2649AF48BE9D}">
      <dgm:prSet/>
      <dgm:spPr/>
      <dgm:t>
        <a:bodyPr/>
        <a:lstStyle/>
        <a:p>
          <a:endParaRPr lang="en-US" sz="1000"/>
        </a:p>
      </dgm:t>
    </dgm:pt>
    <dgm:pt modelId="{8D2CC42A-EDDC-1646-81C2-2527EC7D064A}">
      <dgm:prSet custT="1"/>
      <dgm:spPr/>
      <dgm:t>
        <a:bodyPr/>
        <a:lstStyle/>
        <a:p>
          <a:r>
            <a:rPr lang="en-US" sz="1200" dirty="0"/>
            <a:t> Who has been marginalized or ignored ?</a:t>
          </a:r>
          <a:endParaRPr lang="en-CA" sz="1200" dirty="0"/>
        </a:p>
      </dgm:t>
    </dgm:pt>
    <dgm:pt modelId="{A62C475E-5B9B-C445-AC59-738F57FA7421}" type="parTrans" cxnId="{4E908C25-7B5D-2C46-A5A0-1348CF6ED75D}">
      <dgm:prSet/>
      <dgm:spPr/>
      <dgm:t>
        <a:bodyPr/>
        <a:lstStyle/>
        <a:p>
          <a:endParaRPr lang="en-US" sz="1000"/>
        </a:p>
      </dgm:t>
    </dgm:pt>
    <dgm:pt modelId="{B5FC9759-1BAE-6745-987F-D3038FCEED16}" type="sibTrans" cxnId="{4E908C25-7B5D-2C46-A5A0-1348CF6ED75D}">
      <dgm:prSet/>
      <dgm:spPr/>
      <dgm:t>
        <a:bodyPr/>
        <a:lstStyle/>
        <a:p>
          <a:endParaRPr lang="en-US" sz="1000"/>
        </a:p>
      </dgm:t>
    </dgm:pt>
    <dgm:pt modelId="{13760595-27C2-8B44-B519-D27B1BC71D9D}">
      <dgm:prSet custT="1"/>
      <dgm:spPr/>
      <dgm:t>
        <a:bodyPr/>
        <a:lstStyle/>
        <a:p>
          <a:r>
            <a:rPr lang="en-US" sz="1200" dirty="0"/>
            <a:t> Reducing imposed risks and harms</a:t>
          </a:r>
          <a:endParaRPr lang="en-CA" sz="1200" dirty="0"/>
        </a:p>
      </dgm:t>
    </dgm:pt>
    <dgm:pt modelId="{0CE7BE9D-A385-CC42-93C8-2585D103DE61}" type="parTrans" cxnId="{655F27A1-4EA9-554E-A18F-71F43EF485EC}">
      <dgm:prSet/>
      <dgm:spPr/>
      <dgm:t>
        <a:bodyPr/>
        <a:lstStyle/>
        <a:p>
          <a:endParaRPr lang="en-US"/>
        </a:p>
      </dgm:t>
    </dgm:pt>
    <dgm:pt modelId="{99DD35A3-8CFD-EF4E-9799-639F8C00D6F4}" type="sibTrans" cxnId="{655F27A1-4EA9-554E-A18F-71F43EF485EC}">
      <dgm:prSet/>
      <dgm:spPr/>
      <dgm:t>
        <a:bodyPr/>
        <a:lstStyle/>
        <a:p>
          <a:endParaRPr lang="en-US"/>
        </a:p>
      </dgm:t>
    </dgm:pt>
    <dgm:pt modelId="{8B172492-C28C-C044-B3E9-155D673580FE}">
      <dgm:prSet custT="1"/>
      <dgm:spPr/>
      <dgm:t>
        <a:bodyPr/>
        <a:lstStyle/>
        <a:p>
          <a:r>
            <a:rPr lang="en-US" sz="1200" dirty="0"/>
            <a:t> Identify the problems they deem important</a:t>
          </a:r>
          <a:endParaRPr lang="en-CA" sz="1200" dirty="0"/>
        </a:p>
      </dgm:t>
    </dgm:pt>
    <dgm:pt modelId="{2447FE9E-3581-0841-84C8-1750DA12F5E1}" type="parTrans" cxnId="{425EE48F-9274-224F-9A8B-63A1331EE663}">
      <dgm:prSet/>
      <dgm:spPr/>
      <dgm:t>
        <a:bodyPr/>
        <a:lstStyle/>
        <a:p>
          <a:endParaRPr lang="en-US"/>
        </a:p>
      </dgm:t>
    </dgm:pt>
    <dgm:pt modelId="{2FFACE33-6E8A-2641-8E51-F51BDFEE4CBA}" type="sibTrans" cxnId="{425EE48F-9274-224F-9A8B-63A1331EE663}">
      <dgm:prSet/>
      <dgm:spPr/>
      <dgm:t>
        <a:bodyPr/>
        <a:lstStyle/>
        <a:p>
          <a:endParaRPr lang="en-US"/>
        </a:p>
      </dgm:t>
    </dgm:pt>
    <dgm:pt modelId="{6B79DE47-9CFB-FD47-9FDB-26230BAD6DE8}">
      <dgm:prSet custT="1"/>
      <dgm:spPr/>
      <dgm:t>
        <a:bodyPr/>
        <a:lstStyle/>
        <a:p>
          <a:r>
            <a:rPr lang="en-US" sz="1200" dirty="0"/>
            <a:t> Who rights are being augmented? </a:t>
          </a:r>
          <a:endParaRPr lang="en-CA" sz="1200" dirty="0"/>
        </a:p>
      </dgm:t>
    </dgm:pt>
    <dgm:pt modelId="{53F4A2E6-B2DE-2B48-9B71-2BECE017A823}" type="parTrans" cxnId="{36B27019-99A5-1D46-AB61-D596706138D6}">
      <dgm:prSet/>
      <dgm:spPr/>
      <dgm:t>
        <a:bodyPr/>
        <a:lstStyle/>
        <a:p>
          <a:endParaRPr lang="en-US"/>
        </a:p>
      </dgm:t>
    </dgm:pt>
    <dgm:pt modelId="{BAAFB51D-2E23-F44D-A153-6C4D14F5C0FA}" type="sibTrans" cxnId="{36B27019-99A5-1D46-AB61-D596706138D6}">
      <dgm:prSet/>
      <dgm:spPr/>
      <dgm:t>
        <a:bodyPr/>
        <a:lstStyle/>
        <a:p>
          <a:endParaRPr lang="en-US"/>
        </a:p>
      </dgm:t>
    </dgm:pt>
    <dgm:pt modelId="{DF139718-C030-D542-A054-249D97BD937C}">
      <dgm:prSet custT="1"/>
      <dgm:spPr/>
      <dgm:t>
        <a:bodyPr/>
        <a:lstStyle/>
        <a:p>
          <a:r>
            <a:rPr lang="en-US" sz="1200" dirty="0"/>
            <a:t>Sense/imagination/thought, reason, affiliation</a:t>
          </a:r>
          <a:endParaRPr lang="en-CA" sz="1200" dirty="0"/>
        </a:p>
      </dgm:t>
    </dgm:pt>
    <dgm:pt modelId="{4355AFD5-067A-CA40-B63D-D86D88236823}" type="parTrans" cxnId="{D7AE624A-CE40-DF4C-92B2-C7420549CBE2}">
      <dgm:prSet/>
      <dgm:spPr/>
      <dgm:t>
        <a:bodyPr/>
        <a:lstStyle/>
        <a:p>
          <a:endParaRPr lang="en-US"/>
        </a:p>
      </dgm:t>
    </dgm:pt>
    <dgm:pt modelId="{2BB28964-9E7E-BB42-9694-5E028E87E044}" type="sibTrans" cxnId="{D7AE624A-CE40-DF4C-92B2-C7420549CBE2}">
      <dgm:prSet/>
      <dgm:spPr/>
      <dgm:t>
        <a:bodyPr/>
        <a:lstStyle/>
        <a:p>
          <a:endParaRPr lang="en-US"/>
        </a:p>
      </dgm:t>
    </dgm:pt>
    <dgm:pt modelId="{2C86C940-3BEC-9944-A134-FBB2C046FB85}">
      <dgm:prSet custT="1"/>
      <dgm:spPr/>
      <dgm:t>
        <a:bodyPr/>
        <a:lstStyle/>
        <a:p>
          <a:r>
            <a:rPr lang="en-US" sz="1200" dirty="0"/>
            <a:t>Focus on contextual listening</a:t>
          </a:r>
          <a:endParaRPr lang="en-CA" sz="1200" dirty="0"/>
        </a:p>
      </dgm:t>
    </dgm:pt>
    <dgm:pt modelId="{193C59F9-C26D-EE42-8BCB-495DE77C67CE}" type="parTrans" cxnId="{67C0E383-8058-4C4B-82D8-E9178B501F4C}">
      <dgm:prSet/>
      <dgm:spPr/>
      <dgm:t>
        <a:bodyPr/>
        <a:lstStyle/>
        <a:p>
          <a:endParaRPr lang="en-US"/>
        </a:p>
      </dgm:t>
    </dgm:pt>
    <dgm:pt modelId="{53E8DF53-7F04-C647-8129-670AD30C3915}" type="sibTrans" cxnId="{67C0E383-8058-4C4B-82D8-E9178B501F4C}">
      <dgm:prSet/>
      <dgm:spPr/>
      <dgm:t>
        <a:bodyPr/>
        <a:lstStyle/>
        <a:p>
          <a:endParaRPr lang="en-US"/>
        </a:p>
      </dgm:t>
    </dgm:pt>
    <dgm:pt modelId="{270F583C-0B63-EA43-A900-629CC4B46EBD}" type="pres">
      <dgm:prSet presAssocID="{EA4C2126-B15B-F743-95D5-BC48A1484BDD}" presName="Name0" presStyleCnt="0">
        <dgm:presLayoutVars>
          <dgm:dir/>
          <dgm:animLvl val="lvl"/>
          <dgm:resizeHandles val="exact"/>
        </dgm:presLayoutVars>
      </dgm:prSet>
      <dgm:spPr/>
    </dgm:pt>
    <dgm:pt modelId="{0E8D38D6-F43F-9043-99C3-93A61DF4C6FA}" type="pres">
      <dgm:prSet presAssocID="{09A21ACC-096C-6F42-BA89-DD6DCA691EF8}" presName="linNode" presStyleCnt="0"/>
      <dgm:spPr/>
    </dgm:pt>
    <dgm:pt modelId="{D3A84B85-58E4-4B49-B582-2A3F386DF85F}" type="pres">
      <dgm:prSet presAssocID="{09A21ACC-096C-6F42-BA89-DD6DCA691EF8}" presName="parentText" presStyleLbl="node1" presStyleIdx="0" presStyleCnt="6">
        <dgm:presLayoutVars>
          <dgm:chMax val="1"/>
          <dgm:bulletEnabled val="1"/>
        </dgm:presLayoutVars>
      </dgm:prSet>
      <dgm:spPr/>
    </dgm:pt>
    <dgm:pt modelId="{4845FF20-6827-7941-8D6C-119298E91755}" type="pres">
      <dgm:prSet presAssocID="{09A21ACC-096C-6F42-BA89-DD6DCA691EF8}" presName="descendantText" presStyleLbl="alignAccFollowNode1" presStyleIdx="0" presStyleCnt="6">
        <dgm:presLayoutVars>
          <dgm:bulletEnabled val="1"/>
        </dgm:presLayoutVars>
      </dgm:prSet>
      <dgm:spPr/>
    </dgm:pt>
    <dgm:pt modelId="{F68ABB22-98F2-7B45-822E-7D328C17BB2E}" type="pres">
      <dgm:prSet presAssocID="{2A317013-769E-124C-9D60-FEA454BFBFAC}" presName="sp" presStyleCnt="0"/>
      <dgm:spPr/>
    </dgm:pt>
    <dgm:pt modelId="{320764B7-BFCF-9B4C-A70A-4EBC29381DAA}" type="pres">
      <dgm:prSet presAssocID="{D075D611-6DD0-E44C-9B54-6AC61978D8E5}" presName="linNode" presStyleCnt="0"/>
      <dgm:spPr/>
    </dgm:pt>
    <dgm:pt modelId="{B0765B5A-DFB9-BE4D-AD8D-FBF5F78C02E2}" type="pres">
      <dgm:prSet presAssocID="{D075D611-6DD0-E44C-9B54-6AC61978D8E5}" presName="parentText" presStyleLbl="node1" presStyleIdx="1" presStyleCnt="6">
        <dgm:presLayoutVars>
          <dgm:chMax val="1"/>
          <dgm:bulletEnabled val="1"/>
        </dgm:presLayoutVars>
      </dgm:prSet>
      <dgm:spPr/>
    </dgm:pt>
    <dgm:pt modelId="{51280D00-D0F3-F54E-A4A0-5EDE0CBF4511}" type="pres">
      <dgm:prSet presAssocID="{D075D611-6DD0-E44C-9B54-6AC61978D8E5}" presName="descendantText" presStyleLbl="alignAccFollowNode1" presStyleIdx="1" presStyleCnt="6">
        <dgm:presLayoutVars>
          <dgm:bulletEnabled val="1"/>
        </dgm:presLayoutVars>
      </dgm:prSet>
      <dgm:spPr/>
    </dgm:pt>
    <dgm:pt modelId="{A2182AB6-2ACB-C44E-BF17-9E6F7F80DD80}" type="pres">
      <dgm:prSet presAssocID="{6DA485E3-E5C3-3545-8B44-35436009D7A7}" presName="sp" presStyleCnt="0"/>
      <dgm:spPr/>
    </dgm:pt>
    <dgm:pt modelId="{C5A1330F-1B32-3243-A0D4-5DC2975BF0D0}" type="pres">
      <dgm:prSet presAssocID="{AE2F4BBA-571A-6140-96E8-67B88E4721A6}" presName="linNode" presStyleCnt="0"/>
      <dgm:spPr/>
    </dgm:pt>
    <dgm:pt modelId="{785B56D1-23BC-2E47-8AF8-760817C74DF4}" type="pres">
      <dgm:prSet presAssocID="{AE2F4BBA-571A-6140-96E8-67B88E4721A6}" presName="parentText" presStyleLbl="node1" presStyleIdx="2" presStyleCnt="6">
        <dgm:presLayoutVars>
          <dgm:chMax val="1"/>
          <dgm:bulletEnabled val="1"/>
        </dgm:presLayoutVars>
      </dgm:prSet>
      <dgm:spPr/>
    </dgm:pt>
    <dgm:pt modelId="{FC3E8982-990E-D84F-A1CE-FF3600EDFCBD}" type="pres">
      <dgm:prSet presAssocID="{AE2F4BBA-571A-6140-96E8-67B88E4721A6}" presName="descendantText" presStyleLbl="alignAccFollowNode1" presStyleIdx="2" presStyleCnt="6">
        <dgm:presLayoutVars>
          <dgm:bulletEnabled val="1"/>
        </dgm:presLayoutVars>
      </dgm:prSet>
      <dgm:spPr/>
    </dgm:pt>
    <dgm:pt modelId="{3C6BDA77-5C15-8C48-A163-AACDAB61846E}" type="pres">
      <dgm:prSet presAssocID="{191BC372-FB84-2540-8A96-56A0414DAA0A}" presName="sp" presStyleCnt="0"/>
      <dgm:spPr/>
    </dgm:pt>
    <dgm:pt modelId="{60686B85-244E-8646-82E5-EA3E198EB887}" type="pres">
      <dgm:prSet presAssocID="{761E5D80-6962-4840-8A65-AD927857730E}" presName="linNode" presStyleCnt="0"/>
      <dgm:spPr/>
    </dgm:pt>
    <dgm:pt modelId="{33105BD1-DA15-414F-84CE-56AB8A4B7A46}" type="pres">
      <dgm:prSet presAssocID="{761E5D80-6962-4840-8A65-AD927857730E}" presName="parentText" presStyleLbl="node1" presStyleIdx="3" presStyleCnt="6">
        <dgm:presLayoutVars>
          <dgm:chMax val="1"/>
          <dgm:bulletEnabled val="1"/>
        </dgm:presLayoutVars>
      </dgm:prSet>
      <dgm:spPr/>
    </dgm:pt>
    <dgm:pt modelId="{97374B8B-244E-5042-9A37-DC48CCA62C24}" type="pres">
      <dgm:prSet presAssocID="{761E5D80-6962-4840-8A65-AD927857730E}" presName="descendantText" presStyleLbl="alignAccFollowNode1" presStyleIdx="3" presStyleCnt="6">
        <dgm:presLayoutVars>
          <dgm:bulletEnabled val="1"/>
        </dgm:presLayoutVars>
      </dgm:prSet>
      <dgm:spPr/>
    </dgm:pt>
    <dgm:pt modelId="{CC05CB08-EA5A-644E-A923-5B50009A6368}" type="pres">
      <dgm:prSet presAssocID="{92152874-AFB1-7140-B12E-FA7F80293428}" presName="sp" presStyleCnt="0"/>
      <dgm:spPr/>
    </dgm:pt>
    <dgm:pt modelId="{77408B4A-2E4C-6145-9F95-A4D2B55C43B2}" type="pres">
      <dgm:prSet presAssocID="{EEE19A46-EF4E-444E-9612-5BFA011E6690}" presName="linNode" presStyleCnt="0"/>
      <dgm:spPr/>
    </dgm:pt>
    <dgm:pt modelId="{07F144A5-E543-5242-A072-85436D4C0CAD}" type="pres">
      <dgm:prSet presAssocID="{EEE19A46-EF4E-444E-9612-5BFA011E6690}" presName="parentText" presStyleLbl="node1" presStyleIdx="4" presStyleCnt="6">
        <dgm:presLayoutVars>
          <dgm:chMax val="1"/>
          <dgm:bulletEnabled val="1"/>
        </dgm:presLayoutVars>
      </dgm:prSet>
      <dgm:spPr/>
    </dgm:pt>
    <dgm:pt modelId="{D1441A21-E941-AE47-8B98-DECB2AAD523F}" type="pres">
      <dgm:prSet presAssocID="{EEE19A46-EF4E-444E-9612-5BFA011E6690}" presName="descendantText" presStyleLbl="alignAccFollowNode1" presStyleIdx="4" presStyleCnt="6">
        <dgm:presLayoutVars>
          <dgm:bulletEnabled val="1"/>
        </dgm:presLayoutVars>
      </dgm:prSet>
      <dgm:spPr/>
    </dgm:pt>
    <dgm:pt modelId="{435621BF-110A-5D47-B874-35937407C3BE}" type="pres">
      <dgm:prSet presAssocID="{34A8A2B1-50F5-7B4F-A8DA-EC4A9829518D}" presName="sp" presStyleCnt="0"/>
      <dgm:spPr/>
    </dgm:pt>
    <dgm:pt modelId="{4FC1ACF8-6261-D64B-814B-A68425812D05}" type="pres">
      <dgm:prSet presAssocID="{00DB4F9A-4707-7349-ACDE-B65EE90F0C87}" presName="linNode" presStyleCnt="0"/>
      <dgm:spPr/>
    </dgm:pt>
    <dgm:pt modelId="{FB44543C-AC7C-964C-A3C4-48BB8112C7EF}" type="pres">
      <dgm:prSet presAssocID="{00DB4F9A-4707-7349-ACDE-B65EE90F0C87}" presName="parentText" presStyleLbl="node1" presStyleIdx="5" presStyleCnt="6">
        <dgm:presLayoutVars>
          <dgm:chMax val="1"/>
          <dgm:bulletEnabled val="1"/>
        </dgm:presLayoutVars>
      </dgm:prSet>
      <dgm:spPr/>
    </dgm:pt>
    <dgm:pt modelId="{E9A6E498-6165-B341-9C19-8F4026752100}" type="pres">
      <dgm:prSet presAssocID="{00DB4F9A-4707-7349-ACDE-B65EE90F0C87}" presName="descendantText" presStyleLbl="alignAccFollowNode1" presStyleIdx="5" presStyleCnt="6" custScaleY="142151">
        <dgm:presLayoutVars>
          <dgm:bulletEnabled val="1"/>
        </dgm:presLayoutVars>
      </dgm:prSet>
      <dgm:spPr/>
    </dgm:pt>
  </dgm:ptLst>
  <dgm:cxnLst>
    <dgm:cxn modelId="{8F175118-4B39-304A-91A2-B96BA6105C1C}" srcId="{AE2F4BBA-571A-6140-96E8-67B88E4721A6}" destId="{457F1AFA-A85A-BA4D-9D8B-5A8A7123882D}" srcOrd="0" destOrd="0" parTransId="{0D0DB251-1F83-E547-B545-D70A3F5DDBFC}" sibTransId="{F3F6C5F6-CE5E-5746-909F-64D44348BD51}"/>
    <dgm:cxn modelId="{36B27019-99A5-1D46-AB61-D596706138D6}" srcId="{761E5D80-6962-4840-8A65-AD927857730E}" destId="{6B79DE47-9CFB-FD47-9FDB-26230BAD6DE8}" srcOrd="1" destOrd="0" parTransId="{53F4A2E6-B2DE-2B48-9B71-2BECE017A823}" sibTransId="{BAAFB51D-2E23-F44D-A153-6C4D14F5C0FA}"/>
    <dgm:cxn modelId="{4E908C25-7B5D-2C46-A5A0-1348CF6ED75D}" srcId="{D075D611-6DD0-E44C-9B54-6AC61978D8E5}" destId="{8D2CC42A-EDDC-1646-81C2-2527EC7D064A}" srcOrd="0" destOrd="0" parTransId="{A62C475E-5B9B-C445-AC59-738F57FA7421}" sibTransId="{B5FC9759-1BAE-6745-987F-D3038FCEED16}"/>
    <dgm:cxn modelId="{F3E8842C-5884-A04C-9762-F295878EC577}" type="presOf" srcId="{364EE840-39A8-7449-9A17-B5519BAD3889}" destId="{97374B8B-244E-5042-9A37-DC48CCA62C24}" srcOrd="0" destOrd="0" presId="urn:microsoft.com/office/officeart/2005/8/layout/vList5"/>
    <dgm:cxn modelId="{FBD0652E-58EE-154A-9EB9-2649AF48BE9D}" srcId="{EA4C2126-B15B-F743-95D5-BC48A1484BDD}" destId="{D075D611-6DD0-E44C-9B54-6AC61978D8E5}" srcOrd="1" destOrd="0" parTransId="{FE943FF7-07CA-854E-8534-074320860C25}" sibTransId="{6DA485E3-E5C3-3545-8B44-35436009D7A7}"/>
    <dgm:cxn modelId="{CF178534-5FF6-E840-B74E-F08EDE68B218}" type="presOf" srcId="{AE2F4BBA-571A-6140-96E8-67B88E4721A6}" destId="{785B56D1-23BC-2E47-8AF8-760817C74DF4}" srcOrd="0" destOrd="0" presId="urn:microsoft.com/office/officeart/2005/8/layout/vList5"/>
    <dgm:cxn modelId="{D1B37638-E720-124A-85B1-9E86F9D2ECD5}" type="presOf" srcId="{EA4C2126-B15B-F743-95D5-BC48A1484BDD}" destId="{270F583C-0B63-EA43-A900-629CC4B46EBD}" srcOrd="0" destOrd="0" presId="urn:microsoft.com/office/officeart/2005/8/layout/vList5"/>
    <dgm:cxn modelId="{C19C3541-FDE9-014D-AD10-9F65F2CFE7E0}" type="presOf" srcId="{EEE19A46-EF4E-444E-9612-5BFA011E6690}" destId="{07F144A5-E543-5242-A072-85436D4C0CAD}" srcOrd="0" destOrd="0" presId="urn:microsoft.com/office/officeart/2005/8/layout/vList5"/>
    <dgm:cxn modelId="{29A92348-FD0A-7D45-BBAD-F9E8187DB33E}" type="presOf" srcId="{8B172492-C28C-C044-B3E9-155D673580FE}" destId="{51280D00-D0F3-F54E-A4A0-5EDE0CBF4511}" srcOrd="0" destOrd="1" presId="urn:microsoft.com/office/officeart/2005/8/layout/vList5"/>
    <dgm:cxn modelId="{23BB314A-C106-654F-AE49-522B8110D018}" srcId="{761E5D80-6962-4840-8A65-AD927857730E}" destId="{364EE840-39A8-7449-9A17-B5519BAD3889}" srcOrd="0" destOrd="0" parTransId="{210DD611-4375-D94D-AE1C-08C6600E6C93}" sibTransId="{6E158A47-2941-7F4B-A55D-565FF99F3BD6}"/>
    <dgm:cxn modelId="{D7AE624A-CE40-DF4C-92B2-C7420549CBE2}" srcId="{00DB4F9A-4707-7349-ACDE-B65EE90F0C87}" destId="{DF139718-C030-D542-A054-249D97BD937C}" srcOrd="1" destOrd="0" parTransId="{4355AFD5-067A-CA40-B63D-D86D88236823}" sibTransId="{2BB28964-9E7E-BB42-9694-5E028E87E044}"/>
    <dgm:cxn modelId="{2BCF1D53-E541-8841-96E0-67691256B529}" srcId="{EA4C2126-B15B-F743-95D5-BC48A1484BDD}" destId="{AE2F4BBA-571A-6140-96E8-67B88E4721A6}" srcOrd="2" destOrd="0" parTransId="{86797FB6-2B0E-3B4D-8828-CE9790E778FA}" sibTransId="{191BC372-FB84-2540-8A96-56A0414DAA0A}"/>
    <dgm:cxn modelId="{26E7365A-C56A-AC45-B356-72D5D64E07AC}" type="presOf" srcId="{8D2CC42A-EDDC-1646-81C2-2527EC7D064A}" destId="{51280D00-D0F3-F54E-A4A0-5EDE0CBF4511}" srcOrd="0" destOrd="0" presId="urn:microsoft.com/office/officeart/2005/8/layout/vList5"/>
    <dgm:cxn modelId="{2CCBCC6D-6DF1-C543-8B01-5550E479616C}" type="presOf" srcId="{C46E00BB-3F3F-034B-82A0-A04BD508D6EC}" destId="{4845FF20-6827-7941-8D6C-119298E91755}" srcOrd="0" destOrd="0" presId="urn:microsoft.com/office/officeart/2005/8/layout/vList5"/>
    <dgm:cxn modelId="{22C61574-FC46-684B-9992-467B8375EA41}" type="presOf" srcId="{3A53A3ED-7858-E541-8AFE-722BE3C47EEB}" destId="{D1441A21-E941-AE47-8B98-DECB2AAD523F}" srcOrd="0" destOrd="0" presId="urn:microsoft.com/office/officeart/2005/8/layout/vList5"/>
    <dgm:cxn modelId="{BFC6867C-6CD1-7A4F-8483-2F7F022534BA}" type="presOf" srcId="{457F1AFA-A85A-BA4D-9D8B-5A8A7123882D}" destId="{FC3E8982-990E-D84F-A1CE-FF3600EDFCBD}" srcOrd="0" destOrd="0" presId="urn:microsoft.com/office/officeart/2005/8/layout/vList5"/>
    <dgm:cxn modelId="{67C0E383-8058-4C4B-82D8-E9178B501F4C}" srcId="{AE2F4BBA-571A-6140-96E8-67B88E4721A6}" destId="{2C86C940-3BEC-9944-A134-FBB2C046FB85}" srcOrd="1" destOrd="0" parTransId="{193C59F9-C26D-EE42-8BCB-495DE77C67CE}" sibTransId="{53E8DF53-7F04-C647-8129-670AD30C3915}"/>
    <dgm:cxn modelId="{7D025688-DD81-2349-8804-CFC0875FD319}" type="presOf" srcId="{6B79DE47-9CFB-FD47-9FDB-26230BAD6DE8}" destId="{97374B8B-244E-5042-9A37-DC48CCA62C24}" srcOrd="0" destOrd="1" presId="urn:microsoft.com/office/officeart/2005/8/layout/vList5"/>
    <dgm:cxn modelId="{425EE48F-9274-224F-9A8B-63A1331EE663}" srcId="{D075D611-6DD0-E44C-9B54-6AC61978D8E5}" destId="{8B172492-C28C-C044-B3E9-155D673580FE}" srcOrd="1" destOrd="0" parTransId="{2447FE9E-3581-0841-84C8-1750DA12F5E1}" sibTransId="{2FFACE33-6E8A-2641-8E51-F51BDFEE4CBA}"/>
    <dgm:cxn modelId="{655F27A1-4EA9-554E-A18F-71F43EF485EC}" srcId="{EEE19A46-EF4E-444E-9612-5BFA011E6690}" destId="{13760595-27C2-8B44-B519-D27B1BC71D9D}" srcOrd="1" destOrd="0" parTransId="{0CE7BE9D-A385-CC42-93C8-2585D103DE61}" sibTransId="{99DD35A3-8CFD-EF4E-9799-639F8C00D6F4}"/>
    <dgm:cxn modelId="{77B4BBA7-5CDC-A544-A952-9F8D6907D0C5}" srcId="{EA4C2126-B15B-F743-95D5-BC48A1484BDD}" destId="{EEE19A46-EF4E-444E-9612-5BFA011E6690}" srcOrd="4" destOrd="0" parTransId="{2B495BA8-BEDE-E140-87A4-81FA6DB13946}" sibTransId="{34A8A2B1-50F5-7B4F-A8DA-EC4A9829518D}"/>
    <dgm:cxn modelId="{CCD192A9-17E5-2940-9EFF-FF94723194CB}" type="presOf" srcId="{DF139718-C030-D542-A054-249D97BD937C}" destId="{E9A6E498-6165-B341-9C19-8F4026752100}" srcOrd="0" destOrd="1" presId="urn:microsoft.com/office/officeart/2005/8/layout/vList5"/>
    <dgm:cxn modelId="{E2A9C4A9-2A33-9048-A896-06370BBB176D}" type="presOf" srcId="{BFA63CF0-3C49-3744-9832-EB1854C8595A}" destId="{E9A6E498-6165-B341-9C19-8F4026752100}" srcOrd="0" destOrd="0" presId="urn:microsoft.com/office/officeart/2005/8/layout/vList5"/>
    <dgm:cxn modelId="{457BD8AA-6B94-0F49-BD29-3CAE676778F5}" srcId="{EA4C2126-B15B-F743-95D5-BC48A1484BDD}" destId="{00DB4F9A-4707-7349-ACDE-B65EE90F0C87}" srcOrd="5" destOrd="0" parTransId="{6D545DB5-D65A-FE48-95F2-AA5EE5FD1D79}" sibTransId="{B91A5ADB-9377-0344-8CC1-95395635FC6F}"/>
    <dgm:cxn modelId="{D23F00B5-12B1-A441-A74B-E94D4E377382}" type="presOf" srcId="{2C86C940-3BEC-9944-A134-FBB2C046FB85}" destId="{FC3E8982-990E-D84F-A1CE-FF3600EDFCBD}" srcOrd="0" destOrd="1" presId="urn:microsoft.com/office/officeart/2005/8/layout/vList5"/>
    <dgm:cxn modelId="{BFD6BCB8-06DB-7349-AF67-6AF187BFC0BC}" srcId="{EEE19A46-EF4E-444E-9612-5BFA011E6690}" destId="{3A53A3ED-7858-E541-8AFE-722BE3C47EEB}" srcOrd="0" destOrd="0" parTransId="{B36D0BA5-670E-7C44-AF4C-C79F14F6ED52}" sibTransId="{66A0CB4E-04F8-9141-A84F-555397FD5833}"/>
    <dgm:cxn modelId="{568BFCB8-8BE4-A743-A7A5-22012892C0B4}" srcId="{00DB4F9A-4707-7349-ACDE-B65EE90F0C87}" destId="{BFA63CF0-3C49-3744-9832-EB1854C8595A}" srcOrd="0" destOrd="0" parTransId="{C257B4E2-27B2-1E43-95D0-EF4D6CBACB7D}" sibTransId="{88350313-148F-A94A-B3B5-80B434AF515E}"/>
    <dgm:cxn modelId="{B23C5CBD-7FBC-EB47-B624-ECD21809E736}" type="presOf" srcId="{09A21ACC-096C-6F42-BA89-DD6DCA691EF8}" destId="{D3A84B85-58E4-4B49-B582-2A3F386DF85F}" srcOrd="0" destOrd="0" presId="urn:microsoft.com/office/officeart/2005/8/layout/vList5"/>
    <dgm:cxn modelId="{AF3D02CB-604B-E94F-83E8-DEA9C20DF700}" type="presOf" srcId="{13760595-27C2-8B44-B519-D27B1BC71D9D}" destId="{D1441A21-E941-AE47-8B98-DECB2AAD523F}" srcOrd="0" destOrd="1" presId="urn:microsoft.com/office/officeart/2005/8/layout/vList5"/>
    <dgm:cxn modelId="{19FC4CD9-3D64-8D4A-8829-6A0CE9D606E9}" type="presOf" srcId="{761E5D80-6962-4840-8A65-AD927857730E}" destId="{33105BD1-DA15-414F-84CE-56AB8A4B7A46}" srcOrd="0" destOrd="0" presId="urn:microsoft.com/office/officeart/2005/8/layout/vList5"/>
    <dgm:cxn modelId="{B4A8CBDA-85FE-194D-90FD-AB909C337C78}" type="presOf" srcId="{00DB4F9A-4707-7349-ACDE-B65EE90F0C87}" destId="{FB44543C-AC7C-964C-A3C4-48BB8112C7EF}" srcOrd="0" destOrd="0" presId="urn:microsoft.com/office/officeart/2005/8/layout/vList5"/>
    <dgm:cxn modelId="{8814BBDF-0142-DA44-93FF-E84462EB3D43}" srcId="{EA4C2126-B15B-F743-95D5-BC48A1484BDD}" destId="{761E5D80-6962-4840-8A65-AD927857730E}" srcOrd="3" destOrd="0" parTransId="{CED23F83-AB92-9941-8649-536A46B36F28}" sibTransId="{92152874-AFB1-7140-B12E-FA7F80293428}"/>
    <dgm:cxn modelId="{AB4D78E2-193B-114A-8B4F-CE516F1ED761}" srcId="{EA4C2126-B15B-F743-95D5-BC48A1484BDD}" destId="{09A21ACC-096C-6F42-BA89-DD6DCA691EF8}" srcOrd="0" destOrd="0" parTransId="{A61E9891-6BDF-D643-879A-C59D759A4AE1}" sibTransId="{2A317013-769E-124C-9D60-FEA454BFBFAC}"/>
    <dgm:cxn modelId="{C626C2E2-2E8D-D84C-8D9E-7143983584EE}" type="presOf" srcId="{D075D611-6DD0-E44C-9B54-6AC61978D8E5}" destId="{B0765B5A-DFB9-BE4D-AD8D-FBF5F78C02E2}" srcOrd="0" destOrd="0" presId="urn:microsoft.com/office/officeart/2005/8/layout/vList5"/>
    <dgm:cxn modelId="{DBE358EA-920F-7543-AACF-AFC42AB95214}" srcId="{09A21ACC-096C-6F42-BA89-DD6DCA691EF8}" destId="{C46E00BB-3F3F-034B-82A0-A04BD508D6EC}" srcOrd="0" destOrd="0" parTransId="{8AAED2F8-7ECD-444C-9ABD-9F45E756BEAC}" sibTransId="{0883DC2D-4B20-1840-9BA2-72932A380B06}"/>
    <dgm:cxn modelId="{A7BCB69B-3100-9246-8F2F-E388958A22AC}" type="presParOf" srcId="{270F583C-0B63-EA43-A900-629CC4B46EBD}" destId="{0E8D38D6-F43F-9043-99C3-93A61DF4C6FA}" srcOrd="0" destOrd="0" presId="urn:microsoft.com/office/officeart/2005/8/layout/vList5"/>
    <dgm:cxn modelId="{AD642C45-6047-B84C-9E2A-41032644B605}" type="presParOf" srcId="{0E8D38D6-F43F-9043-99C3-93A61DF4C6FA}" destId="{D3A84B85-58E4-4B49-B582-2A3F386DF85F}" srcOrd="0" destOrd="0" presId="urn:microsoft.com/office/officeart/2005/8/layout/vList5"/>
    <dgm:cxn modelId="{61BB2342-3504-1F45-83A5-544983785CFD}" type="presParOf" srcId="{0E8D38D6-F43F-9043-99C3-93A61DF4C6FA}" destId="{4845FF20-6827-7941-8D6C-119298E91755}" srcOrd="1" destOrd="0" presId="urn:microsoft.com/office/officeart/2005/8/layout/vList5"/>
    <dgm:cxn modelId="{7018A8D2-3424-6B4C-85B6-CADE39635F93}" type="presParOf" srcId="{270F583C-0B63-EA43-A900-629CC4B46EBD}" destId="{F68ABB22-98F2-7B45-822E-7D328C17BB2E}" srcOrd="1" destOrd="0" presId="urn:microsoft.com/office/officeart/2005/8/layout/vList5"/>
    <dgm:cxn modelId="{6599F160-A27C-834B-A797-3AE365BEADDB}" type="presParOf" srcId="{270F583C-0B63-EA43-A900-629CC4B46EBD}" destId="{320764B7-BFCF-9B4C-A70A-4EBC29381DAA}" srcOrd="2" destOrd="0" presId="urn:microsoft.com/office/officeart/2005/8/layout/vList5"/>
    <dgm:cxn modelId="{ADE930CB-8EC4-F54E-9B77-27066FE085B2}" type="presParOf" srcId="{320764B7-BFCF-9B4C-A70A-4EBC29381DAA}" destId="{B0765B5A-DFB9-BE4D-AD8D-FBF5F78C02E2}" srcOrd="0" destOrd="0" presId="urn:microsoft.com/office/officeart/2005/8/layout/vList5"/>
    <dgm:cxn modelId="{930F4938-87EF-634F-88C8-E0B929737CF8}" type="presParOf" srcId="{320764B7-BFCF-9B4C-A70A-4EBC29381DAA}" destId="{51280D00-D0F3-F54E-A4A0-5EDE0CBF4511}" srcOrd="1" destOrd="0" presId="urn:microsoft.com/office/officeart/2005/8/layout/vList5"/>
    <dgm:cxn modelId="{260DA032-17FC-F04C-96C6-3DFE743C42AC}" type="presParOf" srcId="{270F583C-0B63-EA43-A900-629CC4B46EBD}" destId="{A2182AB6-2ACB-C44E-BF17-9E6F7F80DD80}" srcOrd="3" destOrd="0" presId="urn:microsoft.com/office/officeart/2005/8/layout/vList5"/>
    <dgm:cxn modelId="{9FC6F44E-E69D-F244-9A5C-86967EB82BDC}" type="presParOf" srcId="{270F583C-0B63-EA43-A900-629CC4B46EBD}" destId="{C5A1330F-1B32-3243-A0D4-5DC2975BF0D0}" srcOrd="4" destOrd="0" presId="urn:microsoft.com/office/officeart/2005/8/layout/vList5"/>
    <dgm:cxn modelId="{0FE1795E-ECE2-B040-86C9-C28B682348C6}" type="presParOf" srcId="{C5A1330F-1B32-3243-A0D4-5DC2975BF0D0}" destId="{785B56D1-23BC-2E47-8AF8-760817C74DF4}" srcOrd="0" destOrd="0" presId="urn:microsoft.com/office/officeart/2005/8/layout/vList5"/>
    <dgm:cxn modelId="{F2AE4F6D-6C26-8B44-B719-72912DD130D9}" type="presParOf" srcId="{C5A1330F-1B32-3243-A0D4-5DC2975BF0D0}" destId="{FC3E8982-990E-D84F-A1CE-FF3600EDFCBD}" srcOrd="1" destOrd="0" presId="urn:microsoft.com/office/officeart/2005/8/layout/vList5"/>
    <dgm:cxn modelId="{E610D112-FF39-CE46-BB1F-CD1602CD1137}" type="presParOf" srcId="{270F583C-0B63-EA43-A900-629CC4B46EBD}" destId="{3C6BDA77-5C15-8C48-A163-AACDAB61846E}" srcOrd="5" destOrd="0" presId="urn:microsoft.com/office/officeart/2005/8/layout/vList5"/>
    <dgm:cxn modelId="{68E462DD-5A39-4E40-B6A6-89F74FF23252}" type="presParOf" srcId="{270F583C-0B63-EA43-A900-629CC4B46EBD}" destId="{60686B85-244E-8646-82E5-EA3E198EB887}" srcOrd="6" destOrd="0" presId="urn:microsoft.com/office/officeart/2005/8/layout/vList5"/>
    <dgm:cxn modelId="{D6656E21-0B9D-FD4C-A736-581952B22A94}" type="presParOf" srcId="{60686B85-244E-8646-82E5-EA3E198EB887}" destId="{33105BD1-DA15-414F-84CE-56AB8A4B7A46}" srcOrd="0" destOrd="0" presId="urn:microsoft.com/office/officeart/2005/8/layout/vList5"/>
    <dgm:cxn modelId="{FD34D8C2-DC85-ED4F-B668-035E59AE5167}" type="presParOf" srcId="{60686B85-244E-8646-82E5-EA3E198EB887}" destId="{97374B8B-244E-5042-9A37-DC48CCA62C24}" srcOrd="1" destOrd="0" presId="urn:microsoft.com/office/officeart/2005/8/layout/vList5"/>
    <dgm:cxn modelId="{AF67E969-69FE-1742-9519-2AF9DC5BC49B}" type="presParOf" srcId="{270F583C-0B63-EA43-A900-629CC4B46EBD}" destId="{CC05CB08-EA5A-644E-A923-5B50009A6368}" srcOrd="7" destOrd="0" presId="urn:microsoft.com/office/officeart/2005/8/layout/vList5"/>
    <dgm:cxn modelId="{F9FC5861-049A-034A-A596-2AF8C4892943}" type="presParOf" srcId="{270F583C-0B63-EA43-A900-629CC4B46EBD}" destId="{77408B4A-2E4C-6145-9F95-A4D2B55C43B2}" srcOrd="8" destOrd="0" presId="urn:microsoft.com/office/officeart/2005/8/layout/vList5"/>
    <dgm:cxn modelId="{4FAC58BB-E4E6-0340-9543-56A44E04BB5A}" type="presParOf" srcId="{77408B4A-2E4C-6145-9F95-A4D2B55C43B2}" destId="{07F144A5-E543-5242-A072-85436D4C0CAD}" srcOrd="0" destOrd="0" presId="urn:microsoft.com/office/officeart/2005/8/layout/vList5"/>
    <dgm:cxn modelId="{0C3D3604-BB86-7A40-97BA-DD4AF14A982B}" type="presParOf" srcId="{77408B4A-2E4C-6145-9F95-A4D2B55C43B2}" destId="{D1441A21-E941-AE47-8B98-DECB2AAD523F}" srcOrd="1" destOrd="0" presId="urn:microsoft.com/office/officeart/2005/8/layout/vList5"/>
    <dgm:cxn modelId="{EDD9AFF8-E0E7-6842-B36C-46C74ABEA3DE}" type="presParOf" srcId="{270F583C-0B63-EA43-A900-629CC4B46EBD}" destId="{435621BF-110A-5D47-B874-35937407C3BE}" srcOrd="9" destOrd="0" presId="urn:microsoft.com/office/officeart/2005/8/layout/vList5"/>
    <dgm:cxn modelId="{A181032B-C0BA-0849-9D1B-E3E568AEA999}" type="presParOf" srcId="{270F583C-0B63-EA43-A900-629CC4B46EBD}" destId="{4FC1ACF8-6261-D64B-814B-A68425812D05}" srcOrd="10" destOrd="0" presId="urn:microsoft.com/office/officeart/2005/8/layout/vList5"/>
    <dgm:cxn modelId="{99EFA9C0-AC84-DC41-BBCD-77F6A9DC9D24}" type="presParOf" srcId="{4FC1ACF8-6261-D64B-814B-A68425812D05}" destId="{FB44543C-AC7C-964C-A3C4-48BB8112C7EF}" srcOrd="0" destOrd="0" presId="urn:microsoft.com/office/officeart/2005/8/layout/vList5"/>
    <dgm:cxn modelId="{7F475F41-D44F-4348-80B2-294762749B58}" type="presParOf" srcId="{4FC1ACF8-6261-D64B-814B-A68425812D05}" destId="{E9A6E498-6165-B341-9C19-8F402675210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02121D-2897-4B48-9AC6-E1799A0170F6}" type="doc">
      <dgm:prSet loTypeId="urn:microsoft.com/office/officeart/2009/layout/CircleArrowProcess" loCatId="relationship" qsTypeId="urn:microsoft.com/office/officeart/2005/8/quickstyle/simple1" qsCatId="simple" csTypeId="urn:microsoft.com/office/officeart/2005/8/colors/accent1_2" csCatId="accent1" phldr="1"/>
      <dgm:spPr/>
      <dgm:t>
        <a:bodyPr/>
        <a:lstStyle/>
        <a:p>
          <a:endParaRPr lang="en-US"/>
        </a:p>
      </dgm:t>
    </dgm:pt>
    <dgm:pt modelId="{3C639EFE-6AD5-554F-B358-689524218CFC}">
      <dgm:prSet/>
      <dgm:spPr/>
      <dgm:t>
        <a:bodyPr/>
        <a:lstStyle/>
        <a:p>
          <a:r>
            <a:rPr lang="en-US"/>
            <a:t>1) Listen Carefully</a:t>
          </a:r>
          <a:endParaRPr lang="en-CA"/>
        </a:p>
      </dgm:t>
    </dgm:pt>
    <dgm:pt modelId="{60C0B0C7-2A57-B34C-A2DE-7F8AEB25EBD3}" type="parTrans" cxnId="{33B388EF-17B0-2C41-804B-58773F621CD9}">
      <dgm:prSet/>
      <dgm:spPr/>
      <dgm:t>
        <a:bodyPr/>
        <a:lstStyle/>
        <a:p>
          <a:endParaRPr lang="en-US"/>
        </a:p>
      </dgm:t>
    </dgm:pt>
    <dgm:pt modelId="{0D47DD8A-1B9C-0A46-AEC9-87B55FF59255}" type="sibTrans" cxnId="{33B388EF-17B0-2C41-804B-58773F621CD9}">
      <dgm:prSet/>
      <dgm:spPr/>
      <dgm:t>
        <a:bodyPr/>
        <a:lstStyle/>
        <a:p>
          <a:endParaRPr lang="en-US"/>
        </a:p>
      </dgm:t>
    </dgm:pt>
    <dgm:pt modelId="{E9DFB79C-FB3C-3842-A69E-EA396172F0BC}">
      <dgm:prSet/>
      <dgm:spPr/>
      <dgm:t>
        <a:bodyPr/>
        <a:lstStyle/>
        <a:p>
          <a:r>
            <a:rPr lang="en-US"/>
            <a:t>2) Define the Problem</a:t>
          </a:r>
          <a:endParaRPr lang="en-CA"/>
        </a:p>
      </dgm:t>
    </dgm:pt>
    <dgm:pt modelId="{89BE66F9-1CCB-B545-93A2-AC6B2CA5B1CB}" type="parTrans" cxnId="{5544AD03-9716-D742-9D6D-E0CF74B03E37}">
      <dgm:prSet/>
      <dgm:spPr/>
      <dgm:t>
        <a:bodyPr/>
        <a:lstStyle/>
        <a:p>
          <a:endParaRPr lang="en-US"/>
        </a:p>
      </dgm:t>
    </dgm:pt>
    <dgm:pt modelId="{858DB47D-9DAD-094B-B296-B8CDDE1373AD}" type="sibTrans" cxnId="{5544AD03-9716-D742-9D6D-E0CF74B03E37}">
      <dgm:prSet/>
      <dgm:spPr/>
      <dgm:t>
        <a:bodyPr/>
        <a:lstStyle/>
        <a:p>
          <a:endParaRPr lang="en-US"/>
        </a:p>
      </dgm:t>
    </dgm:pt>
    <dgm:pt modelId="{5CA770F2-8AF3-0343-8463-6D10FA7E8C7F}">
      <dgm:prSet/>
      <dgm:spPr/>
      <dgm:t>
        <a:bodyPr/>
        <a:lstStyle/>
        <a:p>
          <a:r>
            <a:rPr lang="en-US"/>
            <a:t>3) Brainstorm solutions</a:t>
          </a:r>
          <a:endParaRPr lang="en-CA"/>
        </a:p>
      </dgm:t>
    </dgm:pt>
    <dgm:pt modelId="{2D62CE65-7A9B-8C47-B9AF-1CA2BBCDBBDB}" type="parTrans" cxnId="{C71B9877-9DFD-F849-AFF2-C300767D472D}">
      <dgm:prSet/>
      <dgm:spPr/>
      <dgm:t>
        <a:bodyPr/>
        <a:lstStyle/>
        <a:p>
          <a:endParaRPr lang="en-US"/>
        </a:p>
      </dgm:t>
    </dgm:pt>
    <dgm:pt modelId="{1526F645-F370-F84E-B3A6-727F5FB7DBC5}" type="sibTrans" cxnId="{C71B9877-9DFD-F849-AFF2-C300767D472D}">
      <dgm:prSet/>
      <dgm:spPr/>
      <dgm:t>
        <a:bodyPr/>
        <a:lstStyle/>
        <a:p>
          <a:endParaRPr lang="en-US"/>
        </a:p>
      </dgm:t>
    </dgm:pt>
    <dgm:pt modelId="{8E2E435A-D907-DE43-BD57-97F6C0FBEACE}" type="pres">
      <dgm:prSet presAssocID="{C602121D-2897-4B48-9AC6-E1799A0170F6}" presName="Name0" presStyleCnt="0">
        <dgm:presLayoutVars>
          <dgm:chMax val="7"/>
          <dgm:chPref val="7"/>
          <dgm:dir/>
          <dgm:animLvl val="lvl"/>
        </dgm:presLayoutVars>
      </dgm:prSet>
      <dgm:spPr/>
    </dgm:pt>
    <dgm:pt modelId="{3286385B-82FB-924E-A8EC-14D5B0CC3319}" type="pres">
      <dgm:prSet presAssocID="{3C639EFE-6AD5-554F-B358-689524218CFC}" presName="Accent1" presStyleCnt="0"/>
      <dgm:spPr/>
    </dgm:pt>
    <dgm:pt modelId="{13704689-9C77-A949-825B-D90A8F9558F2}" type="pres">
      <dgm:prSet presAssocID="{3C639EFE-6AD5-554F-B358-689524218CFC}" presName="Accent" presStyleLbl="node1" presStyleIdx="0" presStyleCnt="3"/>
      <dgm:spPr/>
    </dgm:pt>
    <dgm:pt modelId="{5848D7E4-F09E-574E-A694-95F1977326C6}" type="pres">
      <dgm:prSet presAssocID="{3C639EFE-6AD5-554F-B358-689524218CFC}" presName="Parent1" presStyleLbl="revTx" presStyleIdx="0" presStyleCnt="3">
        <dgm:presLayoutVars>
          <dgm:chMax val="1"/>
          <dgm:chPref val="1"/>
          <dgm:bulletEnabled val="1"/>
        </dgm:presLayoutVars>
      </dgm:prSet>
      <dgm:spPr/>
    </dgm:pt>
    <dgm:pt modelId="{5A60369D-ED72-9547-BA2E-CFD31D7E2C6D}" type="pres">
      <dgm:prSet presAssocID="{E9DFB79C-FB3C-3842-A69E-EA396172F0BC}" presName="Accent2" presStyleCnt="0"/>
      <dgm:spPr/>
    </dgm:pt>
    <dgm:pt modelId="{C10ED6E1-2528-CA41-A881-DAE12EA37802}" type="pres">
      <dgm:prSet presAssocID="{E9DFB79C-FB3C-3842-A69E-EA396172F0BC}" presName="Accent" presStyleLbl="node1" presStyleIdx="1" presStyleCnt="3"/>
      <dgm:spPr/>
    </dgm:pt>
    <dgm:pt modelId="{624801EB-459B-0343-8524-4AA1FFE97FFA}" type="pres">
      <dgm:prSet presAssocID="{E9DFB79C-FB3C-3842-A69E-EA396172F0BC}" presName="Parent2" presStyleLbl="revTx" presStyleIdx="1" presStyleCnt="3">
        <dgm:presLayoutVars>
          <dgm:chMax val="1"/>
          <dgm:chPref val="1"/>
          <dgm:bulletEnabled val="1"/>
        </dgm:presLayoutVars>
      </dgm:prSet>
      <dgm:spPr/>
    </dgm:pt>
    <dgm:pt modelId="{2CDE0E5E-9D33-734F-A1D2-F1C3160D84CF}" type="pres">
      <dgm:prSet presAssocID="{5CA770F2-8AF3-0343-8463-6D10FA7E8C7F}" presName="Accent3" presStyleCnt="0"/>
      <dgm:spPr/>
    </dgm:pt>
    <dgm:pt modelId="{049E82ED-8491-964D-A33E-462E4145A130}" type="pres">
      <dgm:prSet presAssocID="{5CA770F2-8AF3-0343-8463-6D10FA7E8C7F}" presName="Accent" presStyleLbl="node1" presStyleIdx="2" presStyleCnt="3"/>
      <dgm:spPr/>
    </dgm:pt>
    <dgm:pt modelId="{6E32C02A-C6D5-3D46-AC3B-37C82821642B}" type="pres">
      <dgm:prSet presAssocID="{5CA770F2-8AF3-0343-8463-6D10FA7E8C7F}" presName="Parent3" presStyleLbl="revTx" presStyleIdx="2" presStyleCnt="3">
        <dgm:presLayoutVars>
          <dgm:chMax val="1"/>
          <dgm:chPref val="1"/>
          <dgm:bulletEnabled val="1"/>
        </dgm:presLayoutVars>
      </dgm:prSet>
      <dgm:spPr/>
    </dgm:pt>
  </dgm:ptLst>
  <dgm:cxnLst>
    <dgm:cxn modelId="{5544AD03-9716-D742-9D6D-E0CF74B03E37}" srcId="{C602121D-2897-4B48-9AC6-E1799A0170F6}" destId="{E9DFB79C-FB3C-3842-A69E-EA396172F0BC}" srcOrd="1" destOrd="0" parTransId="{89BE66F9-1CCB-B545-93A2-AC6B2CA5B1CB}" sibTransId="{858DB47D-9DAD-094B-B296-B8CDDE1373AD}"/>
    <dgm:cxn modelId="{7985F917-721D-A04E-BA30-F6CE8382562B}" type="presOf" srcId="{5CA770F2-8AF3-0343-8463-6D10FA7E8C7F}" destId="{6E32C02A-C6D5-3D46-AC3B-37C82821642B}" srcOrd="0" destOrd="0" presId="urn:microsoft.com/office/officeart/2009/layout/CircleArrowProcess"/>
    <dgm:cxn modelId="{43EB9F1B-AC15-4C44-9FAA-842BEED9C01B}" type="presOf" srcId="{E9DFB79C-FB3C-3842-A69E-EA396172F0BC}" destId="{624801EB-459B-0343-8524-4AA1FFE97FFA}" srcOrd="0" destOrd="0" presId="urn:microsoft.com/office/officeart/2009/layout/CircleArrowProcess"/>
    <dgm:cxn modelId="{4F511E3B-DD54-EE46-8B60-C14F8766EBC7}" type="presOf" srcId="{3C639EFE-6AD5-554F-B358-689524218CFC}" destId="{5848D7E4-F09E-574E-A694-95F1977326C6}" srcOrd="0" destOrd="0" presId="urn:microsoft.com/office/officeart/2009/layout/CircleArrowProcess"/>
    <dgm:cxn modelId="{C71B9877-9DFD-F849-AFF2-C300767D472D}" srcId="{C602121D-2897-4B48-9AC6-E1799A0170F6}" destId="{5CA770F2-8AF3-0343-8463-6D10FA7E8C7F}" srcOrd="2" destOrd="0" parTransId="{2D62CE65-7A9B-8C47-B9AF-1CA2BBCDBBDB}" sibTransId="{1526F645-F370-F84E-B3A6-727F5FB7DBC5}"/>
    <dgm:cxn modelId="{E6FE5978-B116-0746-A454-C54B14DFDF98}" type="presOf" srcId="{C602121D-2897-4B48-9AC6-E1799A0170F6}" destId="{8E2E435A-D907-DE43-BD57-97F6C0FBEACE}" srcOrd="0" destOrd="0" presId="urn:microsoft.com/office/officeart/2009/layout/CircleArrowProcess"/>
    <dgm:cxn modelId="{33B388EF-17B0-2C41-804B-58773F621CD9}" srcId="{C602121D-2897-4B48-9AC6-E1799A0170F6}" destId="{3C639EFE-6AD5-554F-B358-689524218CFC}" srcOrd="0" destOrd="0" parTransId="{60C0B0C7-2A57-B34C-A2DE-7F8AEB25EBD3}" sibTransId="{0D47DD8A-1B9C-0A46-AEC9-87B55FF59255}"/>
    <dgm:cxn modelId="{7EEEF116-AF2D-A440-A546-0A6B04FF36C9}" type="presParOf" srcId="{8E2E435A-D907-DE43-BD57-97F6C0FBEACE}" destId="{3286385B-82FB-924E-A8EC-14D5B0CC3319}" srcOrd="0" destOrd="0" presId="urn:microsoft.com/office/officeart/2009/layout/CircleArrowProcess"/>
    <dgm:cxn modelId="{DB35C671-4A28-494B-9801-F4EC610A57C3}" type="presParOf" srcId="{3286385B-82FB-924E-A8EC-14D5B0CC3319}" destId="{13704689-9C77-A949-825B-D90A8F9558F2}" srcOrd="0" destOrd="0" presId="urn:microsoft.com/office/officeart/2009/layout/CircleArrowProcess"/>
    <dgm:cxn modelId="{3785EE38-88C8-DF47-AC0E-6EBD09AD2947}" type="presParOf" srcId="{8E2E435A-D907-DE43-BD57-97F6C0FBEACE}" destId="{5848D7E4-F09E-574E-A694-95F1977326C6}" srcOrd="1" destOrd="0" presId="urn:microsoft.com/office/officeart/2009/layout/CircleArrowProcess"/>
    <dgm:cxn modelId="{117626FD-2B0C-E742-A810-512DE396B685}" type="presParOf" srcId="{8E2E435A-D907-DE43-BD57-97F6C0FBEACE}" destId="{5A60369D-ED72-9547-BA2E-CFD31D7E2C6D}" srcOrd="2" destOrd="0" presId="urn:microsoft.com/office/officeart/2009/layout/CircleArrowProcess"/>
    <dgm:cxn modelId="{07BE45B2-DC8D-724D-AEA0-A748B0D875F7}" type="presParOf" srcId="{5A60369D-ED72-9547-BA2E-CFD31D7E2C6D}" destId="{C10ED6E1-2528-CA41-A881-DAE12EA37802}" srcOrd="0" destOrd="0" presId="urn:microsoft.com/office/officeart/2009/layout/CircleArrowProcess"/>
    <dgm:cxn modelId="{72743F9C-DA0D-A24C-9ED0-9C0A2DA9C635}" type="presParOf" srcId="{8E2E435A-D907-DE43-BD57-97F6C0FBEACE}" destId="{624801EB-459B-0343-8524-4AA1FFE97FFA}" srcOrd="3" destOrd="0" presId="urn:microsoft.com/office/officeart/2009/layout/CircleArrowProcess"/>
    <dgm:cxn modelId="{EEAA1DA1-303C-E140-8E87-B34D866868B4}" type="presParOf" srcId="{8E2E435A-D907-DE43-BD57-97F6C0FBEACE}" destId="{2CDE0E5E-9D33-734F-A1D2-F1C3160D84CF}" srcOrd="4" destOrd="0" presId="urn:microsoft.com/office/officeart/2009/layout/CircleArrowProcess"/>
    <dgm:cxn modelId="{515B9888-B4CF-C049-878C-ECDC485DC023}" type="presParOf" srcId="{2CDE0E5E-9D33-734F-A1D2-F1C3160D84CF}" destId="{049E82ED-8491-964D-A33E-462E4145A130}" srcOrd="0" destOrd="0" presId="urn:microsoft.com/office/officeart/2009/layout/CircleArrowProcess"/>
    <dgm:cxn modelId="{488EC6F4-0EE6-3F47-8DC7-DD166660B71A}" type="presParOf" srcId="{8E2E435A-D907-DE43-BD57-97F6C0FBEACE}" destId="{6E32C02A-C6D5-3D46-AC3B-37C82821642B}"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02121D-2897-4B48-9AC6-E1799A0170F6}" type="doc">
      <dgm:prSet loTypeId="urn:microsoft.com/office/officeart/2009/layout/CircleArrowProcess" loCatId="relationship" qsTypeId="urn:microsoft.com/office/officeart/2005/8/quickstyle/simple1" qsCatId="simple" csTypeId="urn:microsoft.com/office/officeart/2005/8/colors/accent1_2" csCatId="accent1" phldr="1"/>
      <dgm:spPr/>
      <dgm:t>
        <a:bodyPr/>
        <a:lstStyle/>
        <a:p>
          <a:endParaRPr lang="en-US"/>
        </a:p>
      </dgm:t>
    </dgm:pt>
    <dgm:pt modelId="{1712EC06-1F93-DF46-9356-0FE5090C8AB6}">
      <dgm:prSet/>
      <dgm:spPr/>
      <dgm:t>
        <a:bodyPr/>
        <a:lstStyle/>
        <a:p>
          <a:r>
            <a:rPr lang="en-US" dirty="0"/>
            <a:t>4) Choose a direction which will maximize:</a:t>
          </a:r>
          <a:endParaRPr lang="en-CA" dirty="0"/>
        </a:p>
      </dgm:t>
    </dgm:pt>
    <dgm:pt modelId="{C5FBE5DA-BABB-A14A-847D-856F1615A88E}" type="parTrans" cxnId="{2A9AFCFD-2EE2-4343-91BE-911464CF86EE}">
      <dgm:prSet/>
      <dgm:spPr/>
      <dgm:t>
        <a:bodyPr/>
        <a:lstStyle/>
        <a:p>
          <a:endParaRPr lang="en-US"/>
        </a:p>
      </dgm:t>
    </dgm:pt>
    <dgm:pt modelId="{46F8874E-EF1A-7443-AE23-30C64979D749}" type="sibTrans" cxnId="{2A9AFCFD-2EE2-4343-91BE-911464CF86EE}">
      <dgm:prSet/>
      <dgm:spPr/>
      <dgm:t>
        <a:bodyPr/>
        <a:lstStyle/>
        <a:p>
          <a:endParaRPr lang="en-US"/>
        </a:p>
      </dgm:t>
    </dgm:pt>
    <dgm:pt modelId="{64BA5E5D-5AB3-2D4A-9F73-31667408E755}">
      <dgm:prSet/>
      <dgm:spPr/>
      <dgm:t>
        <a:bodyPr/>
        <a:lstStyle/>
        <a:p>
          <a:r>
            <a:rPr lang="en-US"/>
            <a:t>Human rights</a:t>
          </a:r>
          <a:endParaRPr lang="en-CA"/>
        </a:p>
      </dgm:t>
    </dgm:pt>
    <dgm:pt modelId="{B727E340-4E3E-FB43-8984-D1224EB92A1B}" type="parTrans" cxnId="{E6986557-2BBA-454A-A2EA-838D6B3ADD7A}">
      <dgm:prSet/>
      <dgm:spPr/>
      <dgm:t>
        <a:bodyPr/>
        <a:lstStyle/>
        <a:p>
          <a:endParaRPr lang="en-US"/>
        </a:p>
      </dgm:t>
    </dgm:pt>
    <dgm:pt modelId="{DF5F70EE-CC60-A34C-A4C2-C605C26F6B8B}" type="sibTrans" cxnId="{E6986557-2BBA-454A-A2EA-838D6B3ADD7A}">
      <dgm:prSet/>
      <dgm:spPr/>
      <dgm:t>
        <a:bodyPr/>
        <a:lstStyle/>
        <a:p>
          <a:endParaRPr lang="en-US"/>
        </a:p>
      </dgm:t>
    </dgm:pt>
    <dgm:pt modelId="{7694927E-D4A2-874B-8FE6-0F8961A924D8}">
      <dgm:prSet/>
      <dgm:spPr/>
      <dgm:t>
        <a:bodyPr/>
        <a:lstStyle/>
        <a:p>
          <a:r>
            <a:rPr lang="en-US"/>
            <a:t>Justice</a:t>
          </a:r>
          <a:endParaRPr lang="en-CA"/>
        </a:p>
      </dgm:t>
    </dgm:pt>
    <dgm:pt modelId="{5B02C356-B363-1F45-9E55-4A5F76C85390}" type="parTrans" cxnId="{47473060-1B85-0C43-9DD0-54F1AD1EC34F}">
      <dgm:prSet/>
      <dgm:spPr/>
      <dgm:t>
        <a:bodyPr/>
        <a:lstStyle/>
        <a:p>
          <a:endParaRPr lang="en-US"/>
        </a:p>
      </dgm:t>
    </dgm:pt>
    <dgm:pt modelId="{B479F949-F5E9-0A43-87AE-4ACE9AB8B346}" type="sibTrans" cxnId="{47473060-1B85-0C43-9DD0-54F1AD1EC34F}">
      <dgm:prSet/>
      <dgm:spPr/>
      <dgm:t>
        <a:bodyPr/>
        <a:lstStyle/>
        <a:p>
          <a:endParaRPr lang="en-US"/>
        </a:p>
      </dgm:t>
    </dgm:pt>
    <dgm:pt modelId="{6C387D59-3FAA-E14B-A913-59F475D7F238}">
      <dgm:prSet/>
      <dgm:spPr/>
      <dgm:t>
        <a:bodyPr/>
        <a:lstStyle/>
        <a:p>
          <a:r>
            <a:rPr lang="en-US"/>
            <a:t>Sustainability</a:t>
          </a:r>
          <a:endParaRPr lang="en-CA"/>
        </a:p>
      </dgm:t>
    </dgm:pt>
    <dgm:pt modelId="{E9B86500-2427-8743-B89D-5C34F28A9135}" type="parTrans" cxnId="{6EBCC191-2BEB-E647-8C2B-CFCD1366C6EE}">
      <dgm:prSet/>
      <dgm:spPr/>
      <dgm:t>
        <a:bodyPr/>
        <a:lstStyle/>
        <a:p>
          <a:endParaRPr lang="en-US"/>
        </a:p>
      </dgm:t>
    </dgm:pt>
    <dgm:pt modelId="{D71DEA1C-C442-0242-85DA-4DBCFD9EEAB0}" type="sibTrans" cxnId="{6EBCC191-2BEB-E647-8C2B-CFCD1366C6EE}">
      <dgm:prSet/>
      <dgm:spPr/>
      <dgm:t>
        <a:bodyPr/>
        <a:lstStyle/>
        <a:p>
          <a:endParaRPr lang="en-US"/>
        </a:p>
      </dgm:t>
    </dgm:pt>
    <dgm:pt modelId="{DB46B458-CBED-0640-BC67-0367A731E4B1}">
      <dgm:prSet/>
      <dgm:spPr/>
      <dgm:t>
        <a:bodyPr/>
        <a:lstStyle/>
        <a:p>
          <a:r>
            <a:rPr lang="en-US" dirty="0"/>
            <a:t>Opportunities and resources</a:t>
          </a:r>
          <a:endParaRPr lang="en-CA" dirty="0"/>
        </a:p>
      </dgm:t>
    </dgm:pt>
    <dgm:pt modelId="{2DD758ED-EEC4-5648-A73A-E0D7BA033646}" type="parTrans" cxnId="{EBF59655-CC6B-C046-938B-D01407D5C968}">
      <dgm:prSet/>
      <dgm:spPr/>
      <dgm:t>
        <a:bodyPr/>
        <a:lstStyle/>
        <a:p>
          <a:endParaRPr lang="en-US"/>
        </a:p>
      </dgm:t>
    </dgm:pt>
    <dgm:pt modelId="{36B0891A-FD95-B149-B39E-D5DC9D48E402}" type="sibTrans" cxnId="{EBF59655-CC6B-C046-938B-D01407D5C968}">
      <dgm:prSet/>
      <dgm:spPr/>
      <dgm:t>
        <a:bodyPr/>
        <a:lstStyle/>
        <a:p>
          <a:endParaRPr lang="en-US"/>
        </a:p>
      </dgm:t>
    </dgm:pt>
    <dgm:pt modelId="{D008EE76-D2D1-754A-B155-3D570112CD8A}">
      <dgm:prSet/>
      <dgm:spPr/>
      <dgm:t>
        <a:bodyPr/>
        <a:lstStyle/>
        <a:p>
          <a:r>
            <a:rPr lang="en-US" dirty="0"/>
            <a:t>5) Prototype &amp; Iterate</a:t>
          </a:r>
          <a:endParaRPr lang="en-CA" dirty="0"/>
        </a:p>
      </dgm:t>
    </dgm:pt>
    <dgm:pt modelId="{B578AB53-8CF8-E34B-8D47-FECA6389EA67}" type="parTrans" cxnId="{1DC5CAED-A521-4C47-A925-361DDDA34069}">
      <dgm:prSet/>
      <dgm:spPr/>
      <dgm:t>
        <a:bodyPr/>
        <a:lstStyle/>
        <a:p>
          <a:endParaRPr lang="en-US"/>
        </a:p>
      </dgm:t>
    </dgm:pt>
    <dgm:pt modelId="{30038039-2E64-DD41-A341-412A980420D3}" type="sibTrans" cxnId="{1DC5CAED-A521-4C47-A925-361DDDA34069}">
      <dgm:prSet/>
      <dgm:spPr/>
      <dgm:t>
        <a:bodyPr/>
        <a:lstStyle/>
        <a:p>
          <a:endParaRPr lang="en-US"/>
        </a:p>
      </dgm:t>
    </dgm:pt>
    <dgm:pt modelId="{1D401B76-D001-C145-8C72-FD7AC681384F}">
      <dgm:prSet/>
      <dgm:spPr/>
      <dgm:t>
        <a:bodyPr/>
        <a:lstStyle/>
        <a:p>
          <a:r>
            <a:rPr lang="en-US"/>
            <a:t>6) Scale</a:t>
          </a:r>
          <a:endParaRPr lang="en-CA"/>
        </a:p>
      </dgm:t>
    </dgm:pt>
    <dgm:pt modelId="{A7BDB0D2-649D-A044-9ECA-01C7F1A40493}" type="parTrans" cxnId="{893CB444-8234-864E-B2D7-3A5644BC1B5A}">
      <dgm:prSet/>
      <dgm:spPr/>
      <dgm:t>
        <a:bodyPr/>
        <a:lstStyle/>
        <a:p>
          <a:endParaRPr lang="en-US"/>
        </a:p>
      </dgm:t>
    </dgm:pt>
    <dgm:pt modelId="{5CE13F6D-06B9-DD4F-8B3F-6F0A5C70E000}" type="sibTrans" cxnId="{893CB444-8234-864E-B2D7-3A5644BC1B5A}">
      <dgm:prSet/>
      <dgm:spPr/>
      <dgm:t>
        <a:bodyPr/>
        <a:lstStyle/>
        <a:p>
          <a:endParaRPr lang="en-US"/>
        </a:p>
      </dgm:t>
    </dgm:pt>
    <dgm:pt modelId="{8E2E435A-D907-DE43-BD57-97F6C0FBEACE}" type="pres">
      <dgm:prSet presAssocID="{C602121D-2897-4B48-9AC6-E1799A0170F6}" presName="Name0" presStyleCnt="0">
        <dgm:presLayoutVars>
          <dgm:chMax val="7"/>
          <dgm:chPref val="7"/>
          <dgm:dir/>
          <dgm:animLvl val="lvl"/>
        </dgm:presLayoutVars>
      </dgm:prSet>
      <dgm:spPr/>
    </dgm:pt>
    <dgm:pt modelId="{4009BAC5-58B1-DF4A-9FC9-68FC90E165D2}" type="pres">
      <dgm:prSet presAssocID="{1712EC06-1F93-DF46-9356-0FE5090C8AB6}" presName="Accent1" presStyleCnt="0"/>
      <dgm:spPr/>
    </dgm:pt>
    <dgm:pt modelId="{D67722BA-3A39-FB42-871E-BCF0F3A71B3E}" type="pres">
      <dgm:prSet presAssocID="{1712EC06-1F93-DF46-9356-0FE5090C8AB6}" presName="Accent" presStyleLbl="node1" presStyleIdx="0" presStyleCnt="3"/>
      <dgm:spPr/>
    </dgm:pt>
    <dgm:pt modelId="{3C00FAD1-61EF-2E45-BCAB-A857CC9BAD8A}" type="pres">
      <dgm:prSet presAssocID="{1712EC06-1F93-DF46-9356-0FE5090C8AB6}" presName="Child1" presStyleLbl="revTx" presStyleIdx="0" presStyleCnt="4">
        <dgm:presLayoutVars>
          <dgm:chMax val="0"/>
          <dgm:chPref val="0"/>
          <dgm:bulletEnabled val="1"/>
        </dgm:presLayoutVars>
      </dgm:prSet>
      <dgm:spPr/>
    </dgm:pt>
    <dgm:pt modelId="{1F30343D-2E71-054F-9BC8-F09F646DFAD7}" type="pres">
      <dgm:prSet presAssocID="{1712EC06-1F93-DF46-9356-0FE5090C8AB6}" presName="Parent1" presStyleLbl="revTx" presStyleIdx="1" presStyleCnt="4">
        <dgm:presLayoutVars>
          <dgm:chMax val="1"/>
          <dgm:chPref val="1"/>
          <dgm:bulletEnabled val="1"/>
        </dgm:presLayoutVars>
      </dgm:prSet>
      <dgm:spPr/>
    </dgm:pt>
    <dgm:pt modelId="{BDD9EABE-1AEB-8F42-9AB2-6DF72D86E47B}" type="pres">
      <dgm:prSet presAssocID="{D008EE76-D2D1-754A-B155-3D570112CD8A}" presName="Accent2" presStyleCnt="0"/>
      <dgm:spPr/>
    </dgm:pt>
    <dgm:pt modelId="{34FCE42F-B745-4140-9C89-FB41642D2FD7}" type="pres">
      <dgm:prSet presAssocID="{D008EE76-D2D1-754A-B155-3D570112CD8A}" presName="Accent" presStyleLbl="node1" presStyleIdx="1" presStyleCnt="3"/>
      <dgm:spPr/>
    </dgm:pt>
    <dgm:pt modelId="{B4D61341-7FB8-2D4F-9168-0334F1D504D4}" type="pres">
      <dgm:prSet presAssocID="{D008EE76-D2D1-754A-B155-3D570112CD8A}" presName="Parent2" presStyleLbl="revTx" presStyleIdx="2" presStyleCnt="4">
        <dgm:presLayoutVars>
          <dgm:chMax val="1"/>
          <dgm:chPref val="1"/>
          <dgm:bulletEnabled val="1"/>
        </dgm:presLayoutVars>
      </dgm:prSet>
      <dgm:spPr/>
    </dgm:pt>
    <dgm:pt modelId="{0B7741D4-D16D-4E4F-8C91-671C42F9B8CD}" type="pres">
      <dgm:prSet presAssocID="{1D401B76-D001-C145-8C72-FD7AC681384F}" presName="Accent3" presStyleCnt="0"/>
      <dgm:spPr/>
    </dgm:pt>
    <dgm:pt modelId="{39226E1C-FE00-B44B-8513-E7EF675F4060}" type="pres">
      <dgm:prSet presAssocID="{1D401B76-D001-C145-8C72-FD7AC681384F}" presName="Accent" presStyleLbl="node1" presStyleIdx="2" presStyleCnt="3"/>
      <dgm:spPr/>
    </dgm:pt>
    <dgm:pt modelId="{0BB574B8-630F-6E42-B07E-53183C5789CE}" type="pres">
      <dgm:prSet presAssocID="{1D401B76-D001-C145-8C72-FD7AC681384F}" presName="Parent3" presStyleLbl="revTx" presStyleIdx="3" presStyleCnt="4">
        <dgm:presLayoutVars>
          <dgm:chMax val="1"/>
          <dgm:chPref val="1"/>
          <dgm:bulletEnabled val="1"/>
        </dgm:presLayoutVars>
      </dgm:prSet>
      <dgm:spPr/>
    </dgm:pt>
  </dgm:ptLst>
  <dgm:cxnLst>
    <dgm:cxn modelId="{43471020-80BD-1342-82C6-4B5D0D57A944}" type="presOf" srcId="{6C387D59-3FAA-E14B-A913-59F475D7F238}" destId="{3C00FAD1-61EF-2E45-BCAB-A857CC9BAD8A}" srcOrd="0" destOrd="2" presId="urn:microsoft.com/office/officeart/2009/layout/CircleArrowProcess"/>
    <dgm:cxn modelId="{4F9D9F27-0908-604F-A221-89E2A363B0B6}" type="presOf" srcId="{DB46B458-CBED-0640-BC67-0367A731E4B1}" destId="{3C00FAD1-61EF-2E45-BCAB-A857CC9BAD8A}" srcOrd="0" destOrd="3" presId="urn:microsoft.com/office/officeart/2009/layout/CircleArrowProcess"/>
    <dgm:cxn modelId="{893CB444-8234-864E-B2D7-3A5644BC1B5A}" srcId="{C602121D-2897-4B48-9AC6-E1799A0170F6}" destId="{1D401B76-D001-C145-8C72-FD7AC681384F}" srcOrd="2" destOrd="0" parTransId="{A7BDB0D2-649D-A044-9ECA-01C7F1A40493}" sibTransId="{5CE13F6D-06B9-DD4F-8B3F-6F0A5C70E000}"/>
    <dgm:cxn modelId="{EBF59655-CC6B-C046-938B-D01407D5C968}" srcId="{1712EC06-1F93-DF46-9356-0FE5090C8AB6}" destId="{DB46B458-CBED-0640-BC67-0367A731E4B1}" srcOrd="3" destOrd="0" parTransId="{2DD758ED-EEC4-5648-A73A-E0D7BA033646}" sibTransId="{36B0891A-FD95-B149-B39E-D5DC9D48E402}"/>
    <dgm:cxn modelId="{E6986557-2BBA-454A-A2EA-838D6B3ADD7A}" srcId="{1712EC06-1F93-DF46-9356-0FE5090C8AB6}" destId="{64BA5E5D-5AB3-2D4A-9F73-31667408E755}" srcOrd="0" destOrd="0" parTransId="{B727E340-4E3E-FB43-8984-D1224EB92A1B}" sibTransId="{DF5F70EE-CC60-A34C-A4C2-C605C26F6B8B}"/>
    <dgm:cxn modelId="{7CA29B57-073E-0D4F-91A2-EC9A074A6341}" type="presOf" srcId="{7694927E-D4A2-874B-8FE6-0F8961A924D8}" destId="{3C00FAD1-61EF-2E45-BCAB-A857CC9BAD8A}" srcOrd="0" destOrd="1" presId="urn:microsoft.com/office/officeart/2009/layout/CircleArrowProcess"/>
    <dgm:cxn modelId="{47473060-1B85-0C43-9DD0-54F1AD1EC34F}" srcId="{1712EC06-1F93-DF46-9356-0FE5090C8AB6}" destId="{7694927E-D4A2-874B-8FE6-0F8961A924D8}" srcOrd="1" destOrd="0" parTransId="{5B02C356-B363-1F45-9E55-4A5F76C85390}" sibTransId="{B479F949-F5E9-0A43-87AE-4ACE9AB8B346}"/>
    <dgm:cxn modelId="{E6FE5978-B116-0746-A454-C54B14DFDF98}" type="presOf" srcId="{C602121D-2897-4B48-9AC6-E1799A0170F6}" destId="{8E2E435A-D907-DE43-BD57-97F6C0FBEACE}" srcOrd="0" destOrd="0" presId="urn:microsoft.com/office/officeart/2009/layout/CircleArrowProcess"/>
    <dgm:cxn modelId="{62709C7C-3167-8A44-87F7-73F77EA3E88C}" type="presOf" srcId="{D008EE76-D2D1-754A-B155-3D570112CD8A}" destId="{B4D61341-7FB8-2D4F-9168-0334F1D504D4}" srcOrd="0" destOrd="0" presId="urn:microsoft.com/office/officeart/2009/layout/CircleArrowProcess"/>
    <dgm:cxn modelId="{6EBCC191-2BEB-E647-8C2B-CFCD1366C6EE}" srcId="{1712EC06-1F93-DF46-9356-0FE5090C8AB6}" destId="{6C387D59-3FAA-E14B-A913-59F475D7F238}" srcOrd="2" destOrd="0" parTransId="{E9B86500-2427-8743-B89D-5C34F28A9135}" sibTransId="{D71DEA1C-C442-0242-85DA-4DBCFD9EEAB0}"/>
    <dgm:cxn modelId="{B04920A9-F410-7943-A7A5-58612645390E}" type="presOf" srcId="{1D401B76-D001-C145-8C72-FD7AC681384F}" destId="{0BB574B8-630F-6E42-B07E-53183C5789CE}" srcOrd="0" destOrd="0" presId="urn:microsoft.com/office/officeart/2009/layout/CircleArrowProcess"/>
    <dgm:cxn modelId="{986D0EC6-CF11-1047-A117-E1C3ADADC816}" type="presOf" srcId="{1712EC06-1F93-DF46-9356-0FE5090C8AB6}" destId="{1F30343D-2E71-054F-9BC8-F09F646DFAD7}" srcOrd="0" destOrd="0" presId="urn:microsoft.com/office/officeart/2009/layout/CircleArrowProcess"/>
    <dgm:cxn modelId="{138800C9-D1D1-BB46-B3FA-6D6885ECD7F9}" type="presOf" srcId="{64BA5E5D-5AB3-2D4A-9F73-31667408E755}" destId="{3C00FAD1-61EF-2E45-BCAB-A857CC9BAD8A}" srcOrd="0" destOrd="0" presId="urn:microsoft.com/office/officeart/2009/layout/CircleArrowProcess"/>
    <dgm:cxn modelId="{1DC5CAED-A521-4C47-A925-361DDDA34069}" srcId="{C602121D-2897-4B48-9AC6-E1799A0170F6}" destId="{D008EE76-D2D1-754A-B155-3D570112CD8A}" srcOrd="1" destOrd="0" parTransId="{B578AB53-8CF8-E34B-8D47-FECA6389EA67}" sibTransId="{30038039-2E64-DD41-A341-412A980420D3}"/>
    <dgm:cxn modelId="{2A9AFCFD-2EE2-4343-91BE-911464CF86EE}" srcId="{C602121D-2897-4B48-9AC6-E1799A0170F6}" destId="{1712EC06-1F93-DF46-9356-0FE5090C8AB6}" srcOrd="0" destOrd="0" parTransId="{C5FBE5DA-BABB-A14A-847D-856F1615A88E}" sibTransId="{46F8874E-EF1A-7443-AE23-30C64979D749}"/>
    <dgm:cxn modelId="{79F8F26A-F82D-5143-8B6B-67FD091A5BCB}" type="presParOf" srcId="{8E2E435A-D907-DE43-BD57-97F6C0FBEACE}" destId="{4009BAC5-58B1-DF4A-9FC9-68FC90E165D2}" srcOrd="0" destOrd="0" presId="urn:microsoft.com/office/officeart/2009/layout/CircleArrowProcess"/>
    <dgm:cxn modelId="{ED86A302-2085-4F4E-9C17-B4E283A75CDF}" type="presParOf" srcId="{4009BAC5-58B1-DF4A-9FC9-68FC90E165D2}" destId="{D67722BA-3A39-FB42-871E-BCF0F3A71B3E}" srcOrd="0" destOrd="0" presId="urn:microsoft.com/office/officeart/2009/layout/CircleArrowProcess"/>
    <dgm:cxn modelId="{326A74D2-7B87-B94E-9E5E-46FFCA27CE4E}" type="presParOf" srcId="{8E2E435A-D907-DE43-BD57-97F6C0FBEACE}" destId="{3C00FAD1-61EF-2E45-BCAB-A857CC9BAD8A}" srcOrd="1" destOrd="0" presId="urn:microsoft.com/office/officeart/2009/layout/CircleArrowProcess"/>
    <dgm:cxn modelId="{0A685579-B82A-CA42-8AB8-0E7B6085A880}" type="presParOf" srcId="{8E2E435A-D907-DE43-BD57-97F6C0FBEACE}" destId="{1F30343D-2E71-054F-9BC8-F09F646DFAD7}" srcOrd="2" destOrd="0" presId="urn:microsoft.com/office/officeart/2009/layout/CircleArrowProcess"/>
    <dgm:cxn modelId="{7EA3242B-F4C7-4F45-BE20-5BC048EAB6B9}" type="presParOf" srcId="{8E2E435A-D907-DE43-BD57-97F6C0FBEACE}" destId="{BDD9EABE-1AEB-8F42-9AB2-6DF72D86E47B}" srcOrd="3" destOrd="0" presId="urn:microsoft.com/office/officeart/2009/layout/CircleArrowProcess"/>
    <dgm:cxn modelId="{E24482E0-07DF-1449-8906-1821BB6A97E4}" type="presParOf" srcId="{BDD9EABE-1AEB-8F42-9AB2-6DF72D86E47B}" destId="{34FCE42F-B745-4140-9C89-FB41642D2FD7}" srcOrd="0" destOrd="0" presId="urn:microsoft.com/office/officeart/2009/layout/CircleArrowProcess"/>
    <dgm:cxn modelId="{CE5F0F90-5488-DD47-A944-2E326C95EB8D}" type="presParOf" srcId="{8E2E435A-D907-DE43-BD57-97F6C0FBEACE}" destId="{B4D61341-7FB8-2D4F-9168-0334F1D504D4}" srcOrd="4" destOrd="0" presId="urn:microsoft.com/office/officeart/2009/layout/CircleArrowProcess"/>
    <dgm:cxn modelId="{0FFF3552-A70F-4942-AFF2-FEEB293FAD7F}" type="presParOf" srcId="{8E2E435A-D907-DE43-BD57-97F6C0FBEACE}" destId="{0B7741D4-D16D-4E4F-8C91-671C42F9B8CD}" srcOrd="5" destOrd="0" presId="urn:microsoft.com/office/officeart/2009/layout/CircleArrowProcess"/>
    <dgm:cxn modelId="{0E1CF0FE-C6E5-0C4D-A47E-D7C6623EAC27}" type="presParOf" srcId="{0B7741D4-D16D-4E4F-8C91-671C42F9B8CD}" destId="{39226E1C-FE00-B44B-8513-E7EF675F4060}" srcOrd="0" destOrd="0" presId="urn:microsoft.com/office/officeart/2009/layout/CircleArrowProcess"/>
    <dgm:cxn modelId="{C5093E9D-2DAB-6540-BFD4-AF3B35F05FEC}" type="presParOf" srcId="{8E2E435A-D907-DE43-BD57-97F6C0FBEACE}" destId="{0BB574B8-630F-6E42-B07E-53183C5789CE}" srcOrd="6"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89490B-FFA6-48DD-90D0-5E6E58A265C2}" type="doc">
      <dgm:prSet loTypeId="urn:microsoft.com/office/officeart/2005/8/layout/cycle8" loCatId="cycle" qsTypeId="urn:microsoft.com/office/officeart/2005/8/quickstyle/simple5" qsCatId="simple" csTypeId="urn:microsoft.com/office/officeart/2005/8/colors/accent5_2" csCatId="accent5" phldr="1"/>
      <dgm:spPr/>
      <dgm:t>
        <a:bodyPr/>
        <a:lstStyle/>
        <a:p>
          <a:endParaRPr lang="en-US"/>
        </a:p>
      </dgm:t>
    </dgm:pt>
    <dgm:pt modelId="{3022CADF-FC39-4B4D-85B1-7473978A0939}">
      <dgm:prSet/>
      <dgm:spPr/>
      <dgm:t>
        <a:bodyPr/>
        <a:lstStyle/>
        <a:p>
          <a:r>
            <a:rPr lang="en-US"/>
            <a:t>Programmable timers</a:t>
          </a:r>
        </a:p>
      </dgm:t>
    </dgm:pt>
    <dgm:pt modelId="{94330E5A-72D4-4AB2-B70D-8A9CB513BA4F}" type="parTrans" cxnId="{F97CA244-1ED2-4D15-A31B-917B7A66795B}">
      <dgm:prSet/>
      <dgm:spPr/>
      <dgm:t>
        <a:bodyPr/>
        <a:lstStyle/>
        <a:p>
          <a:endParaRPr lang="en-US"/>
        </a:p>
      </dgm:t>
    </dgm:pt>
    <dgm:pt modelId="{71184E00-1283-4037-9779-5FD2470AEC9A}" type="sibTrans" cxnId="{F97CA244-1ED2-4D15-A31B-917B7A66795B}">
      <dgm:prSet/>
      <dgm:spPr/>
      <dgm:t>
        <a:bodyPr/>
        <a:lstStyle/>
        <a:p>
          <a:endParaRPr lang="en-US"/>
        </a:p>
      </dgm:t>
    </dgm:pt>
    <dgm:pt modelId="{BECBD24D-B664-4BE8-A383-B00004A5DC1B}">
      <dgm:prSet/>
      <dgm:spPr/>
      <dgm:t>
        <a:bodyPr/>
        <a:lstStyle/>
        <a:p>
          <a:r>
            <a:rPr lang="en-US" dirty="0"/>
            <a:t>Energy Star appliances</a:t>
          </a:r>
        </a:p>
      </dgm:t>
    </dgm:pt>
    <dgm:pt modelId="{B0A56E4E-136A-4D9F-A5AA-156AC27EBD21}" type="parTrans" cxnId="{E87E7A91-5FC5-48A8-9C1A-D1AAAF0253BA}">
      <dgm:prSet/>
      <dgm:spPr/>
      <dgm:t>
        <a:bodyPr/>
        <a:lstStyle/>
        <a:p>
          <a:endParaRPr lang="en-US"/>
        </a:p>
      </dgm:t>
    </dgm:pt>
    <dgm:pt modelId="{B5C66CBC-BB1A-4B41-988D-C68EE3EEC440}" type="sibTrans" cxnId="{E87E7A91-5FC5-48A8-9C1A-D1AAAF0253BA}">
      <dgm:prSet/>
      <dgm:spPr/>
      <dgm:t>
        <a:bodyPr/>
        <a:lstStyle/>
        <a:p>
          <a:endParaRPr lang="en-US"/>
        </a:p>
      </dgm:t>
    </dgm:pt>
    <dgm:pt modelId="{F3B933B2-9A64-4D0C-8E4C-E6BC2805B92A}">
      <dgm:prSet/>
      <dgm:spPr/>
      <dgm:t>
        <a:bodyPr/>
        <a:lstStyle/>
        <a:p>
          <a:r>
            <a:rPr lang="en-US"/>
            <a:t>Energy efficient lightbulbs</a:t>
          </a:r>
        </a:p>
      </dgm:t>
    </dgm:pt>
    <dgm:pt modelId="{EC895AF9-5EA9-4BDC-9641-06BE1EE9E569}" type="parTrans" cxnId="{77D1E072-674D-4C8F-9B21-173C7B4A5BBC}">
      <dgm:prSet/>
      <dgm:spPr/>
      <dgm:t>
        <a:bodyPr/>
        <a:lstStyle/>
        <a:p>
          <a:endParaRPr lang="en-US"/>
        </a:p>
      </dgm:t>
    </dgm:pt>
    <dgm:pt modelId="{9FBF74E2-925F-4C6B-A7A1-42F9A121A852}" type="sibTrans" cxnId="{77D1E072-674D-4C8F-9B21-173C7B4A5BBC}">
      <dgm:prSet/>
      <dgm:spPr/>
      <dgm:t>
        <a:bodyPr/>
        <a:lstStyle/>
        <a:p>
          <a:endParaRPr lang="en-US"/>
        </a:p>
      </dgm:t>
    </dgm:pt>
    <dgm:pt modelId="{38E27C1D-E2D9-405E-AA8D-703D78409AB6}">
      <dgm:prSet/>
      <dgm:spPr/>
      <dgm:t>
        <a:bodyPr/>
        <a:lstStyle/>
        <a:p>
          <a:r>
            <a:rPr lang="en-US" dirty="0"/>
            <a:t>Smart power strips (phantom power)</a:t>
          </a:r>
        </a:p>
      </dgm:t>
    </dgm:pt>
    <dgm:pt modelId="{EF32D142-AB85-42F1-8528-7E18698CC0F8}" type="parTrans" cxnId="{F8FD8D40-9E83-4DB8-90C0-D4C8ABFCAED0}">
      <dgm:prSet/>
      <dgm:spPr/>
      <dgm:t>
        <a:bodyPr/>
        <a:lstStyle/>
        <a:p>
          <a:endParaRPr lang="en-US"/>
        </a:p>
      </dgm:t>
    </dgm:pt>
    <dgm:pt modelId="{F2477FA8-0F41-4EAC-B980-5E4A965B5AB9}" type="sibTrans" cxnId="{F8FD8D40-9E83-4DB8-90C0-D4C8ABFCAED0}">
      <dgm:prSet/>
      <dgm:spPr/>
      <dgm:t>
        <a:bodyPr/>
        <a:lstStyle/>
        <a:p>
          <a:endParaRPr lang="en-US"/>
        </a:p>
      </dgm:t>
    </dgm:pt>
    <dgm:pt modelId="{B0E98211-B817-4186-A8C2-1EE9FB418889}">
      <dgm:prSet/>
      <dgm:spPr/>
      <dgm:t>
        <a:bodyPr/>
        <a:lstStyle/>
        <a:p>
          <a:r>
            <a:rPr lang="en-US" dirty="0"/>
            <a:t>Clean heater &amp; AC filters regularly</a:t>
          </a:r>
        </a:p>
      </dgm:t>
    </dgm:pt>
    <dgm:pt modelId="{408E4823-F819-4255-8944-53175B43AA36}" type="parTrans" cxnId="{CCE9B3C6-C3A1-4F9E-90F9-341B4ED0C0CB}">
      <dgm:prSet/>
      <dgm:spPr/>
      <dgm:t>
        <a:bodyPr/>
        <a:lstStyle/>
        <a:p>
          <a:endParaRPr lang="en-US"/>
        </a:p>
      </dgm:t>
    </dgm:pt>
    <dgm:pt modelId="{E7A7E633-1CA5-449E-BAF6-B7A37A41B98D}" type="sibTrans" cxnId="{CCE9B3C6-C3A1-4F9E-90F9-341B4ED0C0CB}">
      <dgm:prSet/>
      <dgm:spPr/>
      <dgm:t>
        <a:bodyPr/>
        <a:lstStyle/>
        <a:p>
          <a:endParaRPr lang="en-US"/>
        </a:p>
      </dgm:t>
    </dgm:pt>
    <dgm:pt modelId="{1B13786F-9B5D-9440-AB59-3C10A5379825}" type="pres">
      <dgm:prSet presAssocID="{DB89490B-FFA6-48DD-90D0-5E6E58A265C2}" presName="compositeShape" presStyleCnt="0">
        <dgm:presLayoutVars>
          <dgm:chMax val="7"/>
          <dgm:dir/>
          <dgm:resizeHandles val="exact"/>
        </dgm:presLayoutVars>
      </dgm:prSet>
      <dgm:spPr/>
    </dgm:pt>
    <dgm:pt modelId="{3DBAB61D-2575-CE47-A05E-1A2181D6172B}" type="pres">
      <dgm:prSet presAssocID="{DB89490B-FFA6-48DD-90D0-5E6E58A265C2}" presName="wedge1" presStyleLbl="node1" presStyleIdx="0" presStyleCnt="5"/>
      <dgm:spPr/>
    </dgm:pt>
    <dgm:pt modelId="{92C79B7C-12D9-7941-9DEA-C75CA599D007}" type="pres">
      <dgm:prSet presAssocID="{DB89490B-FFA6-48DD-90D0-5E6E58A265C2}" presName="dummy1a" presStyleCnt="0"/>
      <dgm:spPr/>
    </dgm:pt>
    <dgm:pt modelId="{3BDDDACF-0291-5B47-A5F4-101215B2F7B3}" type="pres">
      <dgm:prSet presAssocID="{DB89490B-FFA6-48DD-90D0-5E6E58A265C2}" presName="dummy1b" presStyleCnt="0"/>
      <dgm:spPr/>
    </dgm:pt>
    <dgm:pt modelId="{AD602825-6475-A34F-B6EF-AEC6FD7BF3A5}" type="pres">
      <dgm:prSet presAssocID="{DB89490B-FFA6-48DD-90D0-5E6E58A265C2}" presName="wedge1Tx" presStyleLbl="node1" presStyleIdx="0" presStyleCnt="5">
        <dgm:presLayoutVars>
          <dgm:chMax val="0"/>
          <dgm:chPref val="0"/>
          <dgm:bulletEnabled val="1"/>
        </dgm:presLayoutVars>
      </dgm:prSet>
      <dgm:spPr/>
    </dgm:pt>
    <dgm:pt modelId="{17B14011-9498-C34E-9485-F1DB686AD737}" type="pres">
      <dgm:prSet presAssocID="{DB89490B-FFA6-48DD-90D0-5E6E58A265C2}" presName="wedge2" presStyleLbl="node1" presStyleIdx="1" presStyleCnt="5"/>
      <dgm:spPr/>
    </dgm:pt>
    <dgm:pt modelId="{BC8F2F72-14A6-3349-8133-D77C30658910}" type="pres">
      <dgm:prSet presAssocID="{DB89490B-FFA6-48DD-90D0-5E6E58A265C2}" presName="dummy2a" presStyleCnt="0"/>
      <dgm:spPr/>
    </dgm:pt>
    <dgm:pt modelId="{07DA6C21-C79E-E140-BD5D-85A1F17CEC08}" type="pres">
      <dgm:prSet presAssocID="{DB89490B-FFA6-48DD-90D0-5E6E58A265C2}" presName="dummy2b" presStyleCnt="0"/>
      <dgm:spPr/>
    </dgm:pt>
    <dgm:pt modelId="{E1EAB066-A0CE-5048-8689-2C02E61EF946}" type="pres">
      <dgm:prSet presAssocID="{DB89490B-FFA6-48DD-90D0-5E6E58A265C2}" presName="wedge2Tx" presStyleLbl="node1" presStyleIdx="1" presStyleCnt="5">
        <dgm:presLayoutVars>
          <dgm:chMax val="0"/>
          <dgm:chPref val="0"/>
          <dgm:bulletEnabled val="1"/>
        </dgm:presLayoutVars>
      </dgm:prSet>
      <dgm:spPr/>
    </dgm:pt>
    <dgm:pt modelId="{0D006379-C47E-3147-B406-986D4BA5A60E}" type="pres">
      <dgm:prSet presAssocID="{DB89490B-FFA6-48DD-90D0-5E6E58A265C2}" presName="wedge3" presStyleLbl="node1" presStyleIdx="2" presStyleCnt="5"/>
      <dgm:spPr/>
    </dgm:pt>
    <dgm:pt modelId="{8294D512-92F7-F848-8B76-07B86231BF74}" type="pres">
      <dgm:prSet presAssocID="{DB89490B-FFA6-48DD-90D0-5E6E58A265C2}" presName="dummy3a" presStyleCnt="0"/>
      <dgm:spPr/>
    </dgm:pt>
    <dgm:pt modelId="{0E177F85-D957-8E4D-9A73-F821B133DECA}" type="pres">
      <dgm:prSet presAssocID="{DB89490B-FFA6-48DD-90D0-5E6E58A265C2}" presName="dummy3b" presStyleCnt="0"/>
      <dgm:spPr/>
    </dgm:pt>
    <dgm:pt modelId="{FCBB0162-91DC-2C48-831F-284969C86488}" type="pres">
      <dgm:prSet presAssocID="{DB89490B-FFA6-48DD-90D0-5E6E58A265C2}" presName="wedge3Tx" presStyleLbl="node1" presStyleIdx="2" presStyleCnt="5">
        <dgm:presLayoutVars>
          <dgm:chMax val="0"/>
          <dgm:chPref val="0"/>
          <dgm:bulletEnabled val="1"/>
        </dgm:presLayoutVars>
      </dgm:prSet>
      <dgm:spPr/>
    </dgm:pt>
    <dgm:pt modelId="{16C95D5E-8704-F34B-A6E8-56B68B8EB8CB}" type="pres">
      <dgm:prSet presAssocID="{DB89490B-FFA6-48DD-90D0-5E6E58A265C2}" presName="wedge4" presStyleLbl="node1" presStyleIdx="3" presStyleCnt="5"/>
      <dgm:spPr/>
    </dgm:pt>
    <dgm:pt modelId="{E2CD9AFF-1E7A-CD41-A44D-C2D213181337}" type="pres">
      <dgm:prSet presAssocID="{DB89490B-FFA6-48DD-90D0-5E6E58A265C2}" presName="dummy4a" presStyleCnt="0"/>
      <dgm:spPr/>
    </dgm:pt>
    <dgm:pt modelId="{B8231771-9CA1-5045-B0E2-B973441D41B3}" type="pres">
      <dgm:prSet presAssocID="{DB89490B-FFA6-48DD-90D0-5E6E58A265C2}" presName="dummy4b" presStyleCnt="0"/>
      <dgm:spPr/>
    </dgm:pt>
    <dgm:pt modelId="{8F7619F0-CB8E-384A-BD2B-EC17E6349563}" type="pres">
      <dgm:prSet presAssocID="{DB89490B-FFA6-48DD-90D0-5E6E58A265C2}" presName="wedge4Tx" presStyleLbl="node1" presStyleIdx="3" presStyleCnt="5">
        <dgm:presLayoutVars>
          <dgm:chMax val="0"/>
          <dgm:chPref val="0"/>
          <dgm:bulletEnabled val="1"/>
        </dgm:presLayoutVars>
      </dgm:prSet>
      <dgm:spPr/>
    </dgm:pt>
    <dgm:pt modelId="{0C0C3B33-E0D2-C949-A949-D3A0F1D18CAE}" type="pres">
      <dgm:prSet presAssocID="{DB89490B-FFA6-48DD-90D0-5E6E58A265C2}" presName="wedge5" presStyleLbl="node1" presStyleIdx="4" presStyleCnt="5"/>
      <dgm:spPr/>
    </dgm:pt>
    <dgm:pt modelId="{1F504BD8-7B82-5742-B9F3-6641F9F238E3}" type="pres">
      <dgm:prSet presAssocID="{DB89490B-FFA6-48DD-90D0-5E6E58A265C2}" presName="dummy5a" presStyleCnt="0"/>
      <dgm:spPr/>
    </dgm:pt>
    <dgm:pt modelId="{0060D010-CDFC-4A42-A60A-AF13374B770F}" type="pres">
      <dgm:prSet presAssocID="{DB89490B-FFA6-48DD-90D0-5E6E58A265C2}" presName="dummy5b" presStyleCnt="0"/>
      <dgm:spPr/>
    </dgm:pt>
    <dgm:pt modelId="{B69F1303-2E86-E645-B1E4-484917AEF4B7}" type="pres">
      <dgm:prSet presAssocID="{DB89490B-FFA6-48DD-90D0-5E6E58A265C2}" presName="wedge5Tx" presStyleLbl="node1" presStyleIdx="4" presStyleCnt="5">
        <dgm:presLayoutVars>
          <dgm:chMax val="0"/>
          <dgm:chPref val="0"/>
          <dgm:bulletEnabled val="1"/>
        </dgm:presLayoutVars>
      </dgm:prSet>
      <dgm:spPr/>
    </dgm:pt>
    <dgm:pt modelId="{20600007-6D98-F641-8EAA-9CE105F22CCE}" type="pres">
      <dgm:prSet presAssocID="{71184E00-1283-4037-9779-5FD2470AEC9A}" presName="arrowWedge1" presStyleLbl="fgSibTrans2D1" presStyleIdx="0" presStyleCnt="5"/>
      <dgm:spPr/>
    </dgm:pt>
    <dgm:pt modelId="{B9FC942F-D385-554B-8E01-51F6AE28D749}" type="pres">
      <dgm:prSet presAssocID="{B5C66CBC-BB1A-4B41-988D-C68EE3EEC440}" presName="arrowWedge2" presStyleLbl="fgSibTrans2D1" presStyleIdx="1" presStyleCnt="5"/>
      <dgm:spPr/>
    </dgm:pt>
    <dgm:pt modelId="{A55680B7-1868-324F-89C5-B3E1F654EA10}" type="pres">
      <dgm:prSet presAssocID="{9FBF74E2-925F-4C6B-A7A1-42F9A121A852}" presName="arrowWedge3" presStyleLbl="fgSibTrans2D1" presStyleIdx="2" presStyleCnt="5"/>
      <dgm:spPr/>
    </dgm:pt>
    <dgm:pt modelId="{25BDDD97-71C3-8147-96E7-0834C4B96C2B}" type="pres">
      <dgm:prSet presAssocID="{F2477FA8-0F41-4EAC-B980-5E4A965B5AB9}" presName="arrowWedge4" presStyleLbl="fgSibTrans2D1" presStyleIdx="3" presStyleCnt="5"/>
      <dgm:spPr/>
    </dgm:pt>
    <dgm:pt modelId="{F6958547-2551-4A40-961A-4ED3D49EC082}" type="pres">
      <dgm:prSet presAssocID="{E7A7E633-1CA5-449E-BAF6-B7A37A41B98D}" presName="arrowWedge5" presStyleLbl="fgSibTrans2D1" presStyleIdx="4" presStyleCnt="5"/>
      <dgm:spPr/>
    </dgm:pt>
  </dgm:ptLst>
  <dgm:cxnLst>
    <dgm:cxn modelId="{9F84B710-CF5E-934A-94D8-7B4D7CF7E316}" type="presOf" srcId="{F3B933B2-9A64-4D0C-8E4C-E6BC2805B92A}" destId="{0D006379-C47E-3147-B406-986D4BA5A60E}" srcOrd="0" destOrd="0" presId="urn:microsoft.com/office/officeart/2005/8/layout/cycle8"/>
    <dgm:cxn modelId="{5E50D411-493C-F045-A9A2-FE5A4E77E7F6}" type="presOf" srcId="{B0E98211-B817-4186-A8C2-1EE9FB418889}" destId="{B69F1303-2E86-E645-B1E4-484917AEF4B7}" srcOrd="1" destOrd="0" presId="urn:microsoft.com/office/officeart/2005/8/layout/cycle8"/>
    <dgm:cxn modelId="{5CD9B419-0533-7D40-853F-C2F57592D602}" type="presOf" srcId="{DB89490B-FFA6-48DD-90D0-5E6E58A265C2}" destId="{1B13786F-9B5D-9440-AB59-3C10A5379825}" srcOrd="0" destOrd="0" presId="urn:microsoft.com/office/officeart/2005/8/layout/cycle8"/>
    <dgm:cxn modelId="{8DEB462C-F36A-974E-B5FB-42C90164B784}" type="presOf" srcId="{3022CADF-FC39-4B4D-85B1-7473978A0939}" destId="{3DBAB61D-2575-CE47-A05E-1A2181D6172B}" srcOrd="0" destOrd="0" presId="urn:microsoft.com/office/officeart/2005/8/layout/cycle8"/>
    <dgm:cxn modelId="{F8FD8D40-9E83-4DB8-90C0-D4C8ABFCAED0}" srcId="{DB89490B-FFA6-48DD-90D0-5E6E58A265C2}" destId="{38E27C1D-E2D9-405E-AA8D-703D78409AB6}" srcOrd="3" destOrd="0" parTransId="{EF32D142-AB85-42F1-8528-7E18698CC0F8}" sibTransId="{F2477FA8-0F41-4EAC-B980-5E4A965B5AB9}"/>
    <dgm:cxn modelId="{7A892042-9487-BA47-88BF-540C196B63E4}" type="presOf" srcId="{B0E98211-B817-4186-A8C2-1EE9FB418889}" destId="{0C0C3B33-E0D2-C949-A949-D3A0F1D18CAE}" srcOrd="0" destOrd="0" presId="urn:microsoft.com/office/officeart/2005/8/layout/cycle8"/>
    <dgm:cxn modelId="{F97CA244-1ED2-4D15-A31B-917B7A66795B}" srcId="{DB89490B-FFA6-48DD-90D0-5E6E58A265C2}" destId="{3022CADF-FC39-4B4D-85B1-7473978A0939}" srcOrd="0" destOrd="0" parTransId="{94330E5A-72D4-4AB2-B70D-8A9CB513BA4F}" sibTransId="{71184E00-1283-4037-9779-5FD2470AEC9A}"/>
    <dgm:cxn modelId="{6170454C-FE30-744A-BEEF-979067BCA65D}" type="presOf" srcId="{BECBD24D-B664-4BE8-A383-B00004A5DC1B}" destId="{E1EAB066-A0CE-5048-8689-2C02E61EF946}" srcOrd="1" destOrd="0" presId="urn:microsoft.com/office/officeart/2005/8/layout/cycle8"/>
    <dgm:cxn modelId="{4D219C72-A485-544D-8C86-D389154F12EF}" type="presOf" srcId="{BECBD24D-B664-4BE8-A383-B00004A5DC1B}" destId="{17B14011-9498-C34E-9485-F1DB686AD737}" srcOrd="0" destOrd="0" presId="urn:microsoft.com/office/officeart/2005/8/layout/cycle8"/>
    <dgm:cxn modelId="{77D1E072-674D-4C8F-9B21-173C7B4A5BBC}" srcId="{DB89490B-FFA6-48DD-90D0-5E6E58A265C2}" destId="{F3B933B2-9A64-4D0C-8E4C-E6BC2805B92A}" srcOrd="2" destOrd="0" parTransId="{EC895AF9-5EA9-4BDC-9641-06BE1EE9E569}" sibTransId="{9FBF74E2-925F-4C6B-A7A1-42F9A121A852}"/>
    <dgm:cxn modelId="{ADCB1F83-ABEC-2E49-9D31-9209398FF2F3}" type="presOf" srcId="{38E27C1D-E2D9-405E-AA8D-703D78409AB6}" destId="{8F7619F0-CB8E-384A-BD2B-EC17E6349563}" srcOrd="1" destOrd="0" presId="urn:microsoft.com/office/officeart/2005/8/layout/cycle8"/>
    <dgm:cxn modelId="{D39DE38C-ECCD-4B4E-874D-ABAD7C61451E}" type="presOf" srcId="{38E27C1D-E2D9-405E-AA8D-703D78409AB6}" destId="{16C95D5E-8704-F34B-A6E8-56B68B8EB8CB}" srcOrd="0" destOrd="0" presId="urn:microsoft.com/office/officeart/2005/8/layout/cycle8"/>
    <dgm:cxn modelId="{E87E7A91-5FC5-48A8-9C1A-D1AAAF0253BA}" srcId="{DB89490B-FFA6-48DD-90D0-5E6E58A265C2}" destId="{BECBD24D-B664-4BE8-A383-B00004A5DC1B}" srcOrd="1" destOrd="0" parTransId="{B0A56E4E-136A-4D9F-A5AA-156AC27EBD21}" sibTransId="{B5C66CBC-BB1A-4B41-988D-C68EE3EEC440}"/>
    <dgm:cxn modelId="{CCE9B3C6-C3A1-4F9E-90F9-341B4ED0C0CB}" srcId="{DB89490B-FFA6-48DD-90D0-5E6E58A265C2}" destId="{B0E98211-B817-4186-A8C2-1EE9FB418889}" srcOrd="4" destOrd="0" parTransId="{408E4823-F819-4255-8944-53175B43AA36}" sibTransId="{E7A7E633-1CA5-449E-BAF6-B7A37A41B98D}"/>
    <dgm:cxn modelId="{D12AC6CD-B2AD-744B-B7E5-E14842B02CBD}" type="presOf" srcId="{3022CADF-FC39-4B4D-85B1-7473978A0939}" destId="{AD602825-6475-A34F-B6EF-AEC6FD7BF3A5}" srcOrd="1" destOrd="0" presId="urn:microsoft.com/office/officeart/2005/8/layout/cycle8"/>
    <dgm:cxn modelId="{9516D0E0-D75C-C341-9549-CFB1F030226B}" type="presOf" srcId="{F3B933B2-9A64-4D0C-8E4C-E6BC2805B92A}" destId="{FCBB0162-91DC-2C48-831F-284969C86488}" srcOrd="1" destOrd="0" presId="urn:microsoft.com/office/officeart/2005/8/layout/cycle8"/>
    <dgm:cxn modelId="{753D98AF-BC62-604F-BDE1-86D6FDF007EB}" type="presParOf" srcId="{1B13786F-9B5D-9440-AB59-3C10A5379825}" destId="{3DBAB61D-2575-CE47-A05E-1A2181D6172B}" srcOrd="0" destOrd="0" presId="urn:microsoft.com/office/officeart/2005/8/layout/cycle8"/>
    <dgm:cxn modelId="{5969725C-4752-6F49-8BA8-FACE8292D772}" type="presParOf" srcId="{1B13786F-9B5D-9440-AB59-3C10A5379825}" destId="{92C79B7C-12D9-7941-9DEA-C75CA599D007}" srcOrd="1" destOrd="0" presId="urn:microsoft.com/office/officeart/2005/8/layout/cycle8"/>
    <dgm:cxn modelId="{B745F559-4E79-334D-ADE0-455E9F821B9E}" type="presParOf" srcId="{1B13786F-9B5D-9440-AB59-3C10A5379825}" destId="{3BDDDACF-0291-5B47-A5F4-101215B2F7B3}" srcOrd="2" destOrd="0" presId="urn:microsoft.com/office/officeart/2005/8/layout/cycle8"/>
    <dgm:cxn modelId="{6C4B845C-5700-7042-AA93-47DD82C5AE0B}" type="presParOf" srcId="{1B13786F-9B5D-9440-AB59-3C10A5379825}" destId="{AD602825-6475-A34F-B6EF-AEC6FD7BF3A5}" srcOrd="3" destOrd="0" presId="urn:microsoft.com/office/officeart/2005/8/layout/cycle8"/>
    <dgm:cxn modelId="{DE30EF2C-680A-A444-8742-F40D46166B97}" type="presParOf" srcId="{1B13786F-9B5D-9440-AB59-3C10A5379825}" destId="{17B14011-9498-C34E-9485-F1DB686AD737}" srcOrd="4" destOrd="0" presId="urn:microsoft.com/office/officeart/2005/8/layout/cycle8"/>
    <dgm:cxn modelId="{215370BB-D791-E648-B7AB-5D317CEF130C}" type="presParOf" srcId="{1B13786F-9B5D-9440-AB59-3C10A5379825}" destId="{BC8F2F72-14A6-3349-8133-D77C30658910}" srcOrd="5" destOrd="0" presId="urn:microsoft.com/office/officeart/2005/8/layout/cycle8"/>
    <dgm:cxn modelId="{D76A54D7-CF75-9A4E-84C2-B729E50BCCA7}" type="presParOf" srcId="{1B13786F-9B5D-9440-AB59-3C10A5379825}" destId="{07DA6C21-C79E-E140-BD5D-85A1F17CEC08}" srcOrd="6" destOrd="0" presId="urn:microsoft.com/office/officeart/2005/8/layout/cycle8"/>
    <dgm:cxn modelId="{969484CF-EEE7-0844-B3A2-24F14CBCEA72}" type="presParOf" srcId="{1B13786F-9B5D-9440-AB59-3C10A5379825}" destId="{E1EAB066-A0CE-5048-8689-2C02E61EF946}" srcOrd="7" destOrd="0" presId="urn:microsoft.com/office/officeart/2005/8/layout/cycle8"/>
    <dgm:cxn modelId="{7B2FBB8B-B2AB-E849-8FD1-04A862A2C154}" type="presParOf" srcId="{1B13786F-9B5D-9440-AB59-3C10A5379825}" destId="{0D006379-C47E-3147-B406-986D4BA5A60E}" srcOrd="8" destOrd="0" presId="urn:microsoft.com/office/officeart/2005/8/layout/cycle8"/>
    <dgm:cxn modelId="{24A6586B-AFC2-0B41-99BA-C58435B70959}" type="presParOf" srcId="{1B13786F-9B5D-9440-AB59-3C10A5379825}" destId="{8294D512-92F7-F848-8B76-07B86231BF74}" srcOrd="9" destOrd="0" presId="urn:microsoft.com/office/officeart/2005/8/layout/cycle8"/>
    <dgm:cxn modelId="{5BB212DF-E8C9-3F4A-9EAB-ABBD9EF29153}" type="presParOf" srcId="{1B13786F-9B5D-9440-AB59-3C10A5379825}" destId="{0E177F85-D957-8E4D-9A73-F821B133DECA}" srcOrd="10" destOrd="0" presId="urn:microsoft.com/office/officeart/2005/8/layout/cycle8"/>
    <dgm:cxn modelId="{7CDF33DD-372D-AD4A-9131-39074A0548E0}" type="presParOf" srcId="{1B13786F-9B5D-9440-AB59-3C10A5379825}" destId="{FCBB0162-91DC-2C48-831F-284969C86488}" srcOrd="11" destOrd="0" presId="urn:microsoft.com/office/officeart/2005/8/layout/cycle8"/>
    <dgm:cxn modelId="{8BDFCAAD-E53C-4E45-8685-23BFDCA74F9F}" type="presParOf" srcId="{1B13786F-9B5D-9440-AB59-3C10A5379825}" destId="{16C95D5E-8704-F34B-A6E8-56B68B8EB8CB}" srcOrd="12" destOrd="0" presId="urn:microsoft.com/office/officeart/2005/8/layout/cycle8"/>
    <dgm:cxn modelId="{068947F1-32F5-D747-89BD-7E810021E664}" type="presParOf" srcId="{1B13786F-9B5D-9440-AB59-3C10A5379825}" destId="{E2CD9AFF-1E7A-CD41-A44D-C2D213181337}" srcOrd="13" destOrd="0" presId="urn:microsoft.com/office/officeart/2005/8/layout/cycle8"/>
    <dgm:cxn modelId="{DB5A06C4-4548-3245-89B5-C3F289D18BF3}" type="presParOf" srcId="{1B13786F-9B5D-9440-AB59-3C10A5379825}" destId="{B8231771-9CA1-5045-B0E2-B973441D41B3}" srcOrd="14" destOrd="0" presId="urn:microsoft.com/office/officeart/2005/8/layout/cycle8"/>
    <dgm:cxn modelId="{0039D5AC-D3BC-9F46-BC6D-585598CBB3C5}" type="presParOf" srcId="{1B13786F-9B5D-9440-AB59-3C10A5379825}" destId="{8F7619F0-CB8E-384A-BD2B-EC17E6349563}" srcOrd="15" destOrd="0" presId="urn:microsoft.com/office/officeart/2005/8/layout/cycle8"/>
    <dgm:cxn modelId="{CAB83BBC-4630-0C47-9FE6-A4F22FE9670B}" type="presParOf" srcId="{1B13786F-9B5D-9440-AB59-3C10A5379825}" destId="{0C0C3B33-E0D2-C949-A949-D3A0F1D18CAE}" srcOrd="16" destOrd="0" presId="urn:microsoft.com/office/officeart/2005/8/layout/cycle8"/>
    <dgm:cxn modelId="{D72BA841-D4BB-F840-9CAD-D5E8851780D7}" type="presParOf" srcId="{1B13786F-9B5D-9440-AB59-3C10A5379825}" destId="{1F504BD8-7B82-5742-B9F3-6641F9F238E3}" srcOrd="17" destOrd="0" presId="urn:microsoft.com/office/officeart/2005/8/layout/cycle8"/>
    <dgm:cxn modelId="{7C1B88CA-4A6A-A64D-9C3D-9D04A4ADF1AC}" type="presParOf" srcId="{1B13786F-9B5D-9440-AB59-3C10A5379825}" destId="{0060D010-CDFC-4A42-A60A-AF13374B770F}" srcOrd="18" destOrd="0" presId="urn:microsoft.com/office/officeart/2005/8/layout/cycle8"/>
    <dgm:cxn modelId="{B042708D-3FFE-3849-8D7D-74400CE535EA}" type="presParOf" srcId="{1B13786F-9B5D-9440-AB59-3C10A5379825}" destId="{B69F1303-2E86-E645-B1E4-484917AEF4B7}" srcOrd="19" destOrd="0" presId="urn:microsoft.com/office/officeart/2005/8/layout/cycle8"/>
    <dgm:cxn modelId="{E4ED238C-0CB5-BC4A-AF49-DCE692A61C08}" type="presParOf" srcId="{1B13786F-9B5D-9440-AB59-3C10A5379825}" destId="{20600007-6D98-F641-8EAA-9CE105F22CCE}" srcOrd="20" destOrd="0" presId="urn:microsoft.com/office/officeart/2005/8/layout/cycle8"/>
    <dgm:cxn modelId="{E238C7E0-D032-8E41-92CD-F291B519EC75}" type="presParOf" srcId="{1B13786F-9B5D-9440-AB59-3C10A5379825}" destId="{B9FC942F-D385-554B-8E01-51F6AE28D749}" srcOrd="21" destOrd="0" presId="urn:microsoft.com/office/officeart/2005/8/layout/cycle8"/>
    <dgm:cxn modelId="{F68D3927-FF8A-C247-A5AA-208B06D4609B}" type="presParOf" srcId="{1B13786F-9B5D-9440-AB59-3C10A5379825}" destId="{A55680B7-1868-324F-89C5-B3E1F654EA10}" srcOrd="22" destOrd="0" presId="urn:microsoft.com/office/officeart/2005/8/layout/cycle8"/>
    <dgm:cxn modelId="{9835BD28-5C15-B840-89C1-41BB07AC6E5F}" type="presParOf" srcId="{1B13786F-9B5D-9440-AB59-3C10A5379825}" destId="{25BDDD97-71C3-8147-96E7-0834C4B96C2B}" srcOrd="23" destOrd="0" presId="urn:microsoft.com/office/officeart/2005/8/layout/cycle8"/>
    <dgm:cxn modelId="{74EF62EF-177B-A246-B598-6B29420E42EA}" type="presParOf" srcId="{1B13786F-9B5D-9440-AB59-3C10A5379825}" destId="{F6958547-2551-4A40-961A-4ED3D49EC082}"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845CDC-DCB1-7A4A-8C48-DD836679C6A4}" type="doc">
      <dgm:prSet loTypeId="urn:microsoft.com/office/officeart/2005/8/layout/cycle8" loCatId="relationship" qsTypeId="urn:microsoft.com/office/officeart/2005/8/quickstyle/simple5" qsCatId="simple" csTypeId="urn:microsoft.com/office/officeart/2005/8/colors/accent6_2" csCatId="accent6" phldr="1"/>
      <dgm:spPr/>
      <dgm:t>
        <a:bodyPr/>
        <a:lstStyle/>
        <a:p>
          <a:endParaRPr lang="en-US"/>
        </a:p>
      </dgm:t>
    </dgm:pt>
    <dgm:pt modelId="{15FF046E-C25A-A544-9590-32DABF74C5E2}">
      <dgm:prSet custT="1"/>
      <dgm:spPr/>
      <dgm:t>
        <a:bodyPr/>
        <a:lstStyle/>
        <a:p>
          <a:r>
            <a:rPr lang="en-CA" sz="1800" dirty="0"/>
            <a:t>Sweaters</a:t>
          </a:r>
        </a:p>
        <a:p>
          <a:r>
            <a:rPr lang="en-CA" sz="1800" dirty="0"/>
            <a:t>&amp; blankets</a:t>
          </a:r>
        </a:p>
      </dgm:t>
    </dgm:pt>
    <dgm:pt modelId="{8092ADCB-E716-4A42-9C92-C1E92145821E}" type="parTrans" cxnId="{A1DDEF2D-B2ED-654D-9EAB-7481AB7D9AC3}">
      <dgm:prSet/>
      <dgm:spPr/>
      <dgm:t>
        <a:bodyPr/>
        <a:lstStyle/>
        <a:p>
          <a:endParaRPr lang="en-US" sz="1400"/>
        </a:p>
      </dgm:t>
    </dgm:pt>
    <dgm:pt modelId="{E37FBFCE-E418-D345-B6EA-9870F33BD7D5}" type="sibTrans" cxnId="{A1DDEF2D-B2ED-654D-9EAB-7481AB7D9AC3}">
      <dgm:prSet/>
      <dgm:spPr/>
      <dgm:t>
        <a:bodyPr/>
        <a:lstStyle/>
        <a:p>
          <a:endParaRPr lang="en-US" sz="1400"/>
        </a:p>
      </dgm:t>
    </dgm:pt>
    <dgm:pt modelId="{598AC32D-DFBB-464C-8FF4-BC641B1568AC}">
      <dgm:prSet custT="1"/>
      <dgm:spPr/>
      <dgm:t>
        <a:bodyPr/>
        <a:lstStyle/>
        <a:p>
          <a:r>
            <a:rPr lang="en-CA" sz="1800" dirty="0"/>
            <a:t>Right size burner</a:t>
          </a:r>
        </a:p>
      </dgm:t>
    </dgm:pt>
    <dgm:pt modelId="{A468F417-12E3-9E41-A0D7-8AE240ADF93E}" type="parTrans" cxnId="{960A2E06-D164-FF40-AC81-88B1D5D793FF}">
      <dgm:prSet/>
      <dgm:spPr/>
      <dgm:t>
        <a:bodyPr/>
        <a:lstStyle/>
        <a:p>
          <a:endParaRPr lang="en-US" sz="1400"/>
        </a:p>
      </dgm:t>
    </dgm:pt>
    <dgm:pt modelId="{008EEAAE-21A1-164C-B79D-BDF51E359B70}" type="sibTrans" cxnId="{960A2E06-D164-FF40-AC81-88B1D5D793FF}">
      <dgm:prSet/>
      <dgm:spPr/>
      <dgm:t>
        <a:bodyPr/>
        <a:lstStyle/>
        <a:p>
          <a:endParaRPr lang="en-US" sz="1400"/>
        </a:p>
      </dgm:t>
    </dgm:pt>
    <dgm:pt modelId="{0F2F9EA7-B831-6342-843E-72C507FEFDDD}">
      <dgm:prSet custT="1"/>
      <dgm:spPr/>
      <dgm:t>
        <a:bodyPr/>
        <a:lstStyle/>
        <a:p>
          <a:r>
            <a:rPr lang="en-CA" sz="1800" dirty="0"/>
            <a:t>Full loads </a:t>
          </a:r>
        </a:p>
      </dgm:t>
    </dgm:pt>
    <dgm:pt modelId="{8718438D-E966-FE45-A615-5509F61775F9}" type="parTrans" cxnId="{0044C4B2-4A3B-304C-9EC3-EECCA0E9607E}">
      <dgm:prSet/>
      <dgm:spPr/>
      <dgm:t>
        <a:bodyPr/>
        <a:lstStyle/>
        <a:p>
          <a:endParaRPr lang="en-US" sz="1400"/>
        </a:p>
      </dgm:t>
    </dgm:pt>
    <dgm:pt modelId="{74B73D76-78D3-8E42-8E38-F7C8713D9A31}" type="sibTrans" cxnId="{0044C4B2-4A3B-304C-9EC3-EECCA0E9607E}">
      <dgm:prSet/>
      <dgm:spPr/>
      <dgm:t>
        <a:bodyPr/>
        <a:lstStyle/>
        <a:p>
          <a:endParaRPr lang="en-US" sz="1400"/>
        </a:p>
      </dgm:t>
    </dgm:pt>
    <dgm:pt modelId="{FEDC98B8-CA76-4E45-95C1-F4F13AB1FA5C}">
      <dgm:prSet custT="1"/>
      <dgm:spPr/>
      <dgm:t>
        <a:bodyPr/>
        <a:lstStyle/>
        <a:p>
          <a:r>
            <a:rPr lang="en-CA" sz="1800" dirty="0"/>
            <a:t>Air dry</a:t>
          </a:r>
        </a:p>
      </dgm:t>
    </dgm:pt>
    <dgm:pt modelId="{D4ED8056-BFE5-2046-B01B-7369A6AC1D03}" type="parTrans" cxnId="{D6EBF8E8-2A9C-F547-87A7-265D14AA2599}">
      <dgm:prSet/>
      <dgm:spPr/>
      <dgm:t>
        <a:bodyPr/>
        <a:lstStyle/>
        <a:p>
          <a:endParaRPr lang="en-US" sz="1400"/>
        </a:p>
      </dgm:t>
    </dgm:pt>
    <dgm:pt modelId="{2EA8F053-4EA7-1C43-B266-D5960CFE1A1B}" type="sibTrans" cxnId="{D6EBF8E8-2A9C-F547-87A7-265D14AA2599}">
      <dgm:prSet/>
      <dgm:spPr/>
      <dgm:t>
        <a:bodyPr/>
        <a:lstStyle/>
        <a:p>
          <a:endParaRPr lang="en-US" sz="1400"/>
        </a:p>
      </dgm:t>
    </dgm:pt>
    <dgm:pt modelId="{4F79B141-4307-FC42-B0E8-53E4371B2521}">
      <dgm:prSet custT="1"/>
      <dgm:spPr/>
      <dgm:t>
        <a:bodyPr/>
        <a:lstStyle/>
        <a:p>
          <a:r>
            <a:rPr lang="en-CA" sz="1800" dirty="0"/>
            <a:t>Inc. fridge </a:t>
          </a:r>
        </a:p>
        <a:p>
          <a:r>
            <a:rPr lang="en-CA" sz="1800" dirty="0"/>
            <a:t>temp</a:t>
          </a:r>
        </a:p>
      </dgm:t>
    </dgm:pt>
    <dgm:pt modelId="{5E62B846-908D-204E-9BA0-CD89627BCBB6}" type="parTrans" cxnId="{C50D0743-8711-CD4D-8158-162965F86761}">
      <dgm:prSet/>
      <dgm:spPr/>
      <dgm:t>
        <a:bodyPr/>
        <a:lstStyle/>
        <a:p>
          <a:endParaRPr lang="en-US" sz="1400"/>
        </a:p>
      </dgm:t>
    </dgm:pt>
    <dgm:pt modelId="{7155DC20-86F1-A14A-BFC3-67409E70B895}" type="sibTrans" cxnId="{C50D0743-8711-CD4D-8158-162965F86761}">
      <dgm:prSet/>
      <dgm:spPr/>
      <dgm:t>
        <a:bodyPr/>
        <a:lstStyle/>
        <a:p>
          <a:endParaRPr lang="en-US" sz="1400"/>
        </a:p>
      </dgm:t>
    </dgm:pt>
    <dgm:pt modelId="{AC2CF525-E4BB-0848-9C3F-7A88B61C9568}">
      <dgm:prSet custT="1"/>
      <dgm:spPr/>
      <dgm:t>
        <a:bodyPr/>
        <a:lstStyle/>
        <a:p>
          <a:r>
            <a:rPr lang="en-CA" sz="1800" dirty="0"/>
            <a:t>Bake with ceramic &amp; lower temp</a:t>
          </a:r>
        </a:p>
      </dgm:t>
    </dgm:pt>
    <dgm:pt modelId="{B22BC67E-1E4E-7D40-A7AC-F26A94520CD2}" type="parTrans" cxnId="{C8AF079D-38FA-9F48-843A-48B8A04B219A}">
      <dgm:prSet/>
      <dgm:spPr/>
      <dgm:t>
        <a:bodyPr/>
        <a:lstStyle/>
        <a:p>
          <a:endParaRPr lang="en-US" sz="1400"/>
        </a:p>
      </dgm:t>
    </dgm:pt>
    <dgm:pt modelId="{482A612C-C670-D941-82C9-7F897BE47DDD}" type="sibTrans" cxnId="{C8AF079D-38FA-9F48-843A-48B8A04B219A}">
      <dgm:prSet/>
      <dgm:spPr/>
      <dgm:t>
        <a:bodyPr/>
        <a:lstStyle/>
        <a:p>
          <a:endParaRPr lang="en-US" sz="1400"/>
        </a:p>
      </dgm:t>
    </dgm:pt>
    <dgm:pt modelId="{96412ACC-0F7C-D945-B8E8-19875B6E94E9}" type="pres">
      <dgm:prSet presAssocID="{86845CDC-DCB1-7A4A-8C48-DD836679C6A4}" presName="compositeShape" presStyleCnt="0">
        <dgm:presLayoutVars>
          <dgm:chMax val="7"/>
          <dgm:dir/>
          <dgm:resizeHandles val="exact"/>
        </dgm:presLayoutVars>
      </dgm:prSet>
      <dgm:spPr/>
    </dgm:pt>
    <dgm:pt modelId="{A0BCE217-8185-DB4A-B99C-CD6AE51FA5D4}" type="pres">
      <dgm:prSet presAssocID="{86845CDC-DCB1-7A4A-8C48-DD836679C6A4}" presName="wedge1" presStyleLbl="node1" presStyleIdx="0" presStyleCnt="6"/>
      <dgm:spPr/>
    </dgm:pt>
    <dgm:pt modelId="{654A4D23-5AEA-3842-A918-1722601B62EC}" type="pres">
      <dgm:prSet presAssocID="{86845CDC-DCB1-7A4A-8C48-DD836679C6A4}" presName="dummy1a" presStyleCnt="0"/>
      <dgm:spPr/>
    </dgm:pt>
    <dgm:pt modelId="{08F891FA-858F-3E4E-86A3-31DD2C4E9DB6}" type="pres">
      <dgm:prSet presAssocID="{86845CDC-DCB1-7A4A-8C48-DD836679C6A4}" presName="dummy1b" presStyleCnt="0"/>
      <dgm:spPr/>
    </dgm:pt>
    <dgm:pt modelId="{DA29F643-711B-834F-B0B9-5F2EA7468D3F}" type="pres">
      <dgm:prSet presAssocID="{86845CDC-DCB1-7A4A-8C48-DD836679C6A4}" presName="wedge1Tx" presStyleLbl="node1" presStyleIdx="0" presStyleCnt="6">
        <dgm:presLayoutVars>
          <dgm:chMax val="0"/>
          <dgm:chPref val="0"/>
          <dgm:bulletEnabled val="1"/>
        </dgm:presLayoutVars>
      </dgm:prSet>
      <dgm:spPr/>
    </dgm:pt>
    <dgm:pt modelId="{0DF8E6D7-FEE4-2040-AE91-1AA8EA30C2C2}" type="pres">
      <dgm:prSet presAssocID="{86845CDC-DCB1-7A4A-8C48-DD836679C6A4}" presName="wedge2" presStyleLbl="node1" presStyleIdx="1" presStyleCnt="6"/>
      <dgm:spPr/>
    </dgm:pt>
    <dgm:pt modelId="{D9CC293A-0D7C-C942-A767-52387A071E31}" type="pres">
      <dgm:prSet presAssocID="{86845CDC-DCB1-7A4A-8C48-DD836679C6A4}" presName="dummy2a" presStyleCnt="0"/>
      <dgm:spPr/>
    </dgm:pt>
    <dgm:pt modelId="{02B0219A-C086-644F-828C-8A216F13EBE0}" type="pres">
      <dgm:prSet presAssocID="{86845CDC-DCB1-7A4A-8C48-DD836679C6A4}" presName="dummy2b" presStyleCnt="0"/>
      <dgm:spPr/>
    </dgm:pt>
    <dgm:pt modelId="{C907BC38-B929-F144-A6D0-08D07FF96C00}" type="pres">
      <dgm:prSet presAssocID="{86845CDC-DCB1-7A4A-8C48-DD836679C6A4}" presName="wedge2Tx" presStyleLbl="node1" presStyleIdx="1" presStyleCnt="6">
        <dgm:presLayoutVars>
          <dgm:chMax val="0"/>
          <dgm:chPref val="0"/>
          <dgm:bulletEnabled val="1"/>
        </dgm:presLayoutVars>
      </dgm:prSet>
      <dgm:spPr/>
    </dgm:pt>
    <dgm:pt modelId="{67B531EB-BDD7-2543-B5D9-CF70A122CA8C}" type="pres">
      <dgm:prSet presAssocID="{86845CDC-DCB1-7A4A-8C48-DD836679C6A4}" presName="wedge3" presStyleLbl="node1" presStyleIdx="2" presStyleCnt="6"/>
      <dgm:spPr/>
    </dgm:pt>
    <dgm:pt modelId="{B6122110-0F35-D145-9389-A3AC485494FD}" type="pres">
      <dgm:prSet presAssocID="{86845CDC-DCB1-7A4A-8C48-DD836679C6A4}" presName="dummy3a" presStyleCnt="0"/>
      <dgm:spPr/>
    </dgm:pt>
    <dgm:pt modelId="{46810CC8-7574-C94D-942B-E7A09F7DA19A}" type="pres">
      <dgm:prSet presAssocID="{86845CDC-DCB1-7A4A-8C48-DD836679C6A4}" presName="dummy3b" presStyleCnt="0"/>
      <dgm:spPr/>
    </dgm:pt>
    <dgm:pt modelId="{2B5CE228-030D-8349-8C66-70C069BA49C5}" type="pres">
      <dgm:prSet presAssocID="{86845CDC-DCB1-7A4A-8C48-DD836679C6A4}" presName="wedge3Tx" presStyleLbl="node1" presStyleIdx="2" presStyleCnt="6">
        <dgm:presLayoutVars>
          <dgm:chMax val="0"/>
          <dgm:chPref val="0"/>
          <dgm:bulletEnabled val="1"/>
        </dgm:presLayoutVars>
      </dgm:prSet>
      <dgm:spPr/>
    </dgm:pt>
    <dgm:pt modelId="{370E157C-69B4-FC45-AC5A-5D28724C2A4A}" type="pres">
      <dgm:prSet presAssocID="{86845CDC-DCB1-7A4A-8C48-DD836679C6A4}" presName="wedge4" presStyleLbl="node1" presStyleIdx="3" presStyleCnt="6"/>
      <dgm:spPr/>
    </dgm:pt>
    <dgm:pt modelId="{2D061682-C33E-4E45-9BCB-AE247841C937}" type="pres">
      <dgm:prSet presAssocID="{86845CDC-DCB1-7A4A-8C48-DD836679C6A4}" presName="dummy4a" presStyleCnt="0"/>
      <dgm:spPr/>
    </dgm:pt>
    <dgm:pt modelId="{CEB73FC6-5665-164F-A4CA-918A377D0EAB}" type="pres">
      <dgm:prSet presAssocID="{86845CDC-DCB1-7A4A-8C48-DD836679C6A4}" presName="dummy4b" presStyleCnt="0"/>
      <dgm:spPr/>
    </dgm:pt>
    <dgm:pt modelId="{BE6E8D1D-9F73-714D-BFEC-1C5597F9DA35}" type="pres">
      <dgm:prSet presAssocID="{86845CDC-DCB1-7A4A-8C48-DD836679C6A4}" presName="wedge4Tx" presStyleLbl="node1" presStyleIdx="3" presStyleCnt="6">
        <dgm:presLayoutVars>
          <dgm:chMax val="0"/>
          <dgm:chPref val="0"/>
          <dgm:bulletEnabled val="1"/>
        </dgm:presLayoutVars>
      </dgm:prSet>
      <dgm:spPr/>
    </dgm:pt>
    <dgm:pt modelId="{3D37214C-F3A3-C746-83F2-3AC1D3B80807}" type="pres">
      <dgm:prSet presAssocID="{86845CDC-DCB1-7A4A-8C48-DD836679C6A4}" presName="wedge5" presStyleLbl="node1" presStyleIdx="4" presStyleCnt="6"/>
      <dgm:spPr/>
    </dgm:pt>
    <dgm:pt modelId="{564085F3-6DAC-2245-9723-5DC6C0D9E3F8}" type="pres">
      <dgm:prSet presAssocID="{86845CDC-DCB1-7A4A-8C48-DD836679C6A4}" presName="dummy5a" presStyleCnt="0"/>
      <dgm:spPr/>
    </dgm:pt>
    <dgm:pt modelId="{74068914-8960-D547-8BFE-ACBE0E1C3BB5}" type="pres">
      <dgm:prSet presAssocID="{86845CDC-DCB1-7A4A-8C48-DD836679C6A4}" presName="dummy5b" presStyleCnt="0"/>
      <dgm:spPr/>
    </dgm:pt>
    <dgm:pt modelId="{A48A86F7-719A-7845-8DAD-D76C5DBE3EEE}" type="pres">
      <dgm:prSet presAssocID="{86845CDC-DCB1-7A4A-8C48-DD836679C6A4}" presName="wedge5Tx" presStyleLbl="node1" presStyleIdx="4" presStyleCnt="6">
        <dgm:presLayoutVars>
          <dgm:chMax val="0"/>
          <dgm:chPref val="0"/>
          <dgm:bulletEnabled val="1"/>
        </dgm:presLayoutVars>
      </dgm:prSet>
      <dgm:spPr/>
    </dgm:pt>
    <dgm:pt modelId="{CA232992-977F-5C4A-8D8A-54A0B7835604}" type="pres">
      <dgm:prSet presAssocID="{86845CDC-DCB1-7A4A-8C48-DD836679C6A4}" presName="wedge6" presStyleLbl="node1" presStyleIdx="5" presStyleCnt="6"/>
      <dgm:spPr/>
    </dgm:pt>
    <dgm:pt modelId="{FF52CFE3-8A17-5B47-BAE3-218725006964}" type="pres">
      <dgm:prSet presAssocID="{86845CDC-DCB1-7A4A-8C48-DD836679C6A4}" presName="dummy6a" presStyleCnt="0"/>
      <dgm:spPr/>
    </dgm:pt>
    <dgm:pt modelId="{C7213A0D-6315-1045-9732-0C60EDA1E4F5}" type="pres">
      <dgm:prSet presAssocID="{86845CDC-DCB1-7A4A-8C48-DD836679C6A4}" presName="dummy6b" presStyleCnt="0"/>
      <dgm:spPr/>
    </dgm:pt>
    <dgm:pt modelId="{6EEA2460-E530-7648-AFCB-F5A7C417B567}" type="pres">
      <dgm:prSet presAssocID="{86845CDC-DCB1-7A4A-8C48-DD836679C6A4}" presName="wedge6Tx" presStyleLbl="node1" presStyleIdx="5" presStyleCnt="6">
        <dgm:presLayoutVars>
          <dgm:chMax val="0"/>
          <dgm:chPref val="0"/>
          <dgm:bulletEnabled val="1"/>
        </dgm:presLayoutVars>
      </dgm:prSet>
      <dgm:spPr/>
    </dgm:pt>
    <dgm:pt modelId="{8E2F329D-2A29-1642-8E59-22D6A55B6F3D}" type="pres">
      <dgm:prSet presAssocID="{E37FBFCE-E418-D345-B6EA-9870F33BD7D5}" presName="arrowWedge1" presStyleLbl="fgSibTrans2D1" presStyleIdx="0" presStyleCnt="6"/>
      <dgm:spPr/>
    </dgm:pt>
    <dgm:pt modelId="{65D4238E-A59D-8541-A5A7-4128213559EE}" type="pres">
      <dgm:prSet presAssocID="{74B73D76-78D3-8E42-8E38-F7C8713D9A31}" presName="arrowWedge2" presStyleLbl="fgSibTrans2D1" presStyleIdx="1" presStyleCnt="6"/>
      <dgm:spPr/>
    </dgm:pt>
    <dgm:pt modelId="{944CDDE6-5657-034F-993D-4118B3542040}" type="pres">
      <dgm:prSet presAssocID="{2EA8F053-4EA7-1C43-B266-D5960CFE1A1B}" presName="arrowWedge3" presStyleLbl="fgSibTrans2D1" presStyleIdx="2" presStyleCnt="6"/>
      <dgm:spPr/>
    </dgm:pt>
    <dgm:pt modelId="{C23909F3-D614-094E-B062-209C08DC2CE8}" type="pres">
      <dgm:prSet presAssocID="{482A612C-C670-D941-82C9-7F897BE47DDD}" presName="arrowWedge4" presStyleLbl="fgSibTrans2D1" presStyleIdx="3" presStyleCnt="6"/>
      <dgm:spPr/>
    </dgm:pt>
    <dgm:pt modelId="{CEF17434-BD90-D04C-8CF4-942F22890496}" type="pres">
      <dgm:prSet presAssocID="{008EEAAE-21A1-164C-B79D-BDF51E359B70}" presName="arrowWedge5" presStyleLbl="fgSibTrans2D1" presStyleIdx="4" presStyleCnt="6"/>
      <dgm:spPr/>
    </dgm:pt>
    <dgm:pt modelId="{F3ABE973-81A7-284F-B2EB-E69480A327F5}" type="pres">
      <dgm:prSet presAssocID="{7155DC20-86F1-A14A-BFC3-67409E70B895}" presName="arrowWedge6" presStyleLbl="fgSibTrans2D1" presStyleIdx="5" presStyleCnt="6"/>
      <dgm:spPr/>
    </dgm:pt>
  </dgm:ptLst>
  <dgm:cxnLst>
    <dgm:cxn modelId="{6ECF7401-4D08-2C48-9CAA-5FA939CD446F}" type="presOf" srcId="{AC2CF525-E4BB-0848-9C3F-7A88B61C9568}" destId="{BE6E8D1D-9F73-714D-BFEC-1C5597F9DA35}" srcOrd="1" destOrd="0" presId="urn:microsoft.com/office/officeart/2005/8/layout/cycle8"/>
    <dgm:cxn modelId="{960A2E06-D164-FF40-AC81-88B1D5D793FF}" srcId="{86845CDC-DCB1-7A4A-8C48-DD836679C6A4}" destId="{598AC32D-DFBB-464C-8FF4-BC641B1568AC}" srcOrd="4" destOrd="0" parTransId="{A468F417-12E3-9E41-A0D7-8AE240ADF93E}" sibTransId="{008EEAAE-21A1-164C-B79D-BDF51E359B70}"/>
    <dgm:cxn modelId="{3D04F70E-D580-9D4F-B2C4-4F8C30AC3695}" type="presOf" srcId="{0F2F9EA7-B831-6342-843E-72C507FEFDDD}" destId="{C907BC38-B929-F144-A6D0-08D07FF96C00}" srcOrd="1" destOrd="0" presId="urn:microsoft.com/office/officeart/2005/8/layout/cycle8"/>
    <dgm:cxn modelId="{C5839620-4F0E-AA4F-B9C2-11BB2A3666CB}" type="presOf" srcId="{FEDC98B8-CA76-4E45-95C1-F4F13AB1FA5C}" destId="{2B5CE228-030D-8349-8C66-70C069BA49C5}" srcOrd="1" destOrd="0" presId="urn:microsoft.com/office/officeart/2005/8/layout/cycle8"/>
    <dgm:cxn modelId="{A1DDEF2D-B2ED-654D-9EAB-7481AB7D9AC3}" srcId="{86845CDC-DCB1-7A4A-8C48-DD836679C6A4}" destId="{15FF046E-C25A-A544-9590-32DABF74C5E2}" srcOrd="0" destOrd="0" parTransId="{8092ADCB-E716-4A42-9C92-C1E92145821E}" sibTransId="{E37FBFCE-E418-D345-B6EA-9870F33BD7D5}"/>
    <dgm:cxn modelId="{C50D0743-8711-CD4D-8158-162965F86761}" srcId="{86845CDC-DCB1-7A4A-8C48-DD836679C6A4}" destId="{4F79B141-4307-FC42-B0E8-53E4371B2521}" srcOrd="5" destOrd="0" parTransId="{5E62B846-908D-204E-9BA0-CD89627BCBB6}" sibTransId="{7155DC20-86F1-A14A-BFC3-67409E70B895}"/>
    <dgm:cxn modelId="{2E92CA43-5863-7B40-83FD-E43E13FA6C91}" type="presOf" srcId="{86845CDC-DCB1-7A4A-8C48-DD836679C6A4}" destId="{96412ACC-0F7C-D945-B8E8-19875B6E94E9}" srcOrd="0" destOrd="0" presId="urn:microsoft.com/office/officeart/2005/8/layout/cycle8"/>
    <dgm:cxn modelId="{B8835858-AAF5-7D42-A4CE-AD53463A5744}" type="presOf" srcId="{AC2CF525-E4BB-0848-9C3F-7A88B61C9568}" destId="{370E157C-69B4-FC45-AC5A-5D28724C2A4A}" srcOrd="0" destOrd="0" presId="urn:microsoft.com/office/officeart/2005/8/layout/cycle8"/>
    <dgm:cxn modelId="{ED8BC568-EA93-9F40-8B84-6CE212C81E14}" type="presOf" srcId="{4F79B141-4307-FC42-B0E8-53E4371B2521}" destId="{6EEA2460-E530-7648-AFCB-F5A7C417B567}" srcOrd="1" destOrd="0" presId="urn:microsoft.com/office/officeart/2005/8/layout/cycle8"/>
    <dgm:cxn modelId="{0F5C656A-4D67-4041-8AE9-1B1CFA44E1BB}" type="presOf" srcId="{598AC32D-DFBB-464C-8FF4-BC641B1568AC}" destId="{A48A86F7-719A-7845-8DAD-D76C5DBE3EEE}" srcOrd="1" destOrd="0" presId="urn:microsoft.com/office/officeart/2005/8/layout/cycle8"/>
    <dgm:cxn modelId="{FD2B3B6B-57A8-0844-8C3C-4CF89640BBC0}" type="presOf" srcId="{598AC32D-DFBB-464C-8FF4-BC641B1568AC}" destId="{3D37214C-F3A3-C746-83F2-3AC1D3B80807}" srcOrd="0" destOrd="0" presId="urn:microsoft.com/office/officeart/2005/8/layout/cycle8"/>
    <dgm:cxn modelId="{47807D7E-DDFB-DB4F-A400-7AE1E37AF7C4}" type="presOf" srcId="{4F79B141-4307-FC42-B0E8-53E4371B2521}" destId="{CA232992-977F-5C4A-8D8A-54A0B7835604}" srcOrd="0" destOrd="0" presId="urn:microsoft.com/office/officeart/2005/8/layout/cycle8"/>
    <dgm:cxn modelId="{3ED33B7F-AC4B-C84C-99A5-B5A740E4E204}" type="presOf" srcId="{FEDC98B8-CA76-4E45-95C1-F4F13AB1FA5C}" destId="{67B531EB-BDD7-2543-B5D9-CF70A122CA8C}" srcOrd="0" destOrd="0" presId="urn:microsoft.com/office/officeart/2005/8/layout/cycle8"/>
    <dgm:cxn modelId="{C8AF079D-38FA-9F48-843A-48B8A04B219A}" srcId="{86845CDC-DCB1-7A4A-8C48-DD836679C6A4}" destId="{AC2CF525-E4BB-0848-9C3F-7A88B61C9568}" srcOrd="3" destOrd="0" parTransId="{B22BC67E-1E4E-7D40-A7AC-F26A94520CD2}" sibTransId="{482A612C-C670-D941-82C9-7F897BE47DDD}"/>
    <dgm:cxn modelId="{93D89BA2-7F42-5E4B-8D1D-B9BA961EAA96}" type="presOf" srcId="{15FF046E-C25A-A544-9590-32DABF74C5E2}" destId="{DA29F643-711B-834F-B0B9-5F2EA7468D3F}" srcOrd="1" destOrd="0" presId="urn:microsoft.com/office/officeart/2005/8/layout/cycle8"/>
    <dgm:cxn modelId="{0044C4B2-4A3B-304C-9EC3-EECCA0E9607E}" srcId="{86845CDC-DCB1-7A4A-8C48-DD836679C6A4}" destId="{0F2F9EA7-B831-6342-843E-72C507FEFDDD}" srcOrd="1" destOrd="0" parTransId="{8718438D-E966-FE45-A615-5509F61775F9}" sibTransId="{74B73D76-78D3-8E42-8E38-F7C8713D9A31}"/>
    <dgm:cxn modelId="{B7BAD9B3-68E8-274A-8773-A4D1B2BB048C}" type="presOf" srcId="{0F2F9EA7-B831-6342-843E-72C507FEFDDD}" destId="{0DF8E6D7-FEE4-2040-AE91-1AA8EA30C2C2}" srcOrd="0" destOrd="0" presId="urn:microsoft.com/office/officeart/2005/8/layout/cycle8"/>
    <dgm:cxn modelId="{D4B6FFB7-5FFC-8F44-9761-722EA0ED92EA}" type="presOf" srcId="{15FF046E-C25A-A544-9590-32DABF74C5E2}" destId="{A0BCE217-8185-DB4A-B99C-CD6AE51FA5D4}" srcOrd="0" destOrd="0" presId="urn:microsoft.com/office/officeart/2005/8/layout/cycle8"/>
    <dgm:cxn modelId="{D6EBF8E8-2A9C-F547-87A7-265D14AA2599}" srcId="{86845CDC-DCB1-7A4A-8C48-DD836679C6A4}" destId="{FEDC98B8-CA76-4E45-95C1-F4F13AB1FA5C}" srcOrd="2" destOrd="0" parTransId="{D4ED8056-BFE5-2046-B01B-7369A6AC1D03}" sibTransId="{2EA8F053-4EA7-1C43-B266-D5960CFE1A1B}"/>
    <dgm:cxn modelId="{ABC1119C-D0DE-AD4B-BD5C-D81909BFBA0D}" type="presParOf" srcId="{96412ACC-0F7C-D945-B8E8-19875B6E94E9}" destId="{A0BCE217-8185-DB4A-B99C-CD6AE51FA5D4}" srcOrd="0" destOrd="0" presId="urn:microsoft.com/office/officeart/2005/8/layout/cycle8"/>
    <dgm:cxn modelId="{7D2C9D38-6143-4547-823B-C37917976AF8}" type="presParOf" srcId="{96412ACC-0F7C-D945-B8E8-19875B6E94E9}" destId="{654A4D23-5AEA-3842-A918-1722601B62EC}" srcOrd="1" destOrd="0" presId="urn:microsoft.com/office/officeart/2005/8/layout/cycle8"/>
    <dgm:cxn modelId="{DFC3421A-7D27-394C-8E5E-E9BEA8E7B72E}" type="presParOf" srcId="{96412ACC-0F7C-D945-B8E8-19875B6E94E9}" destId="{08F891FA-858F-3E4E-86A3-31DD2C4E9DB6}" srcOrd="2" destOrd="0" presId="urn:microsoft.com/office/officeart/2005/8/layout/cycle8"/>
    <dgm:cxn modelId="{C7A91E51-E5DF-D447-8AE1-9C7E1A628374}" type="presParOf" srcId="{96412ACC-0F7C-D945-B8E8-19875B6E94E9}" destId="{DA29F643-711B-834F-B0B9-5F2EA7468D3F}" srcOrd="3" destOrd="0" presId="urn:microsoft.com/office/officeart/2005/8/layout/cycle8"/>
    <dgm:cxn modelId="{F67D046F-39E8-8C45-9A34-5DCD4D78426B}" type="presParOf" srcId="{96412ACC-0F7C-D945-B8E8-19875B6E94E9}" destId="{0DF8E6D7-FEE4-2040-AE91-1AA8EA30C2C2}" srcOrd="4" destOrd="0" presId="urn:microsoft.com/office/officeart/2005/8/layout/cycle8"/>
    <dgm:cxn modelId="{0033F83E-4019-E045-8414-AB28DB970481}" type="presParOf" srcId="{96412ACC-0F7C-D945-B8E8-19875B6E94E9}" destId="{D9CC293A-0D7C-C942-A767-52387A071E31}" srcOrd="5" destOrd="0" presId="urn:microsoft.com/office/officeart/2005/8/layout/cycle8"/>
    <dgm:cxn modelId="{FC292883-071B-1F45-9A7A-A9F8558C50FF}" type="presParOf" srcId="{96412ACC-0F7C-D945-B8E8-19875B6E94E9}" destId="{02B0219A-C086-644F-828C-8A216F13EBE0}" srcOrd="6" destOrd="0" presId="urn:microsoft.com/office/officeart/2005/8/layout/cycle8"/>
    <dgm:cxn modelId="{00529B15-0095-3146-A8C3-ECF609921615}" type="presParOf" srcId="{96412ACC-0F7C-D945-B8E8-19875B6E94E9}" destId="{C907BC38-B929-F144-A6D0-08D07FF96C00}" srcOrd="7" destOrd="0" presId="urn:microsoft.com/office/officeart/2005/8/layout/cycle8"/>
    <dgm:cxn modelId="{07BE52D6-3E66-B948-81A1-2A8DD1BF09F8}" type="presParOf" srcId="{96412ACC-0F7C-D945-B8E8-19875B6E94E9}" destId="{67B531EB-BDD7-2543-B5D9-CF70A122CA8C}" srcOrd="8" destOrd="0" presId="urn:microsoft.com/office/officeart/2005/8/layout/cycle8"/>
    <dgm:cxn modelId="{703E7617-5D6B-324E-B120-A66C79E59CE9}" type="presParOf" srcId="{96412ACC-0F7C-D945-B8E8-19875B6E94E9}" destId="{B6122110-0F35-D145-9389-A3AC485494FD}" srcOrd="9" destOrd="0" presId="urn:microsoft.com/office/officeart/2005/8/layout/cycle8"/>
    <dgm:cxn modelId="{A71A9E8B-4831-474F-AC60-0A2178AB499C}" type="presParOf" srcId="{96412ACC-0F7C-D945-B8E8-19875B6E94E9}" destId="{46810CC8-7574-C94D-942B-E7A09F7DA19A}" srcOrd="10" destOrd="0" presId="urn:microsoft.com/office/officeart/2005/8/layout/cycle8"/>
    <dgm:cxn modelId="{807339A9-523D-7B48-940F-99420773E250}" type="presParOf" srcId="{96412ACC-0F7C-D945-B8E8-19875B6E94E9}" destId="{2B5CE228-030D-8349-8C66-70C069BA49C5}" srcOrd="11" destOrd="0" presId="urn:microsoft.com/office/officeart/2005/8/layout/cycle8"/>
    <dgm:cxn modelId="{6F1E3E21-30DE-D747-8282-26DB3499FC14}" type="presParOf" srcId="{96412ACC-0F7C-D945-B8E8-19875B6E94E9}" destId="{370E157C-69B4-FC45-AC5A-5D28724C2A4A}" srcOrd="12" destOrd="0" presId="urn:microsoft.com/office/officeart/2005/8/layout/cycle8"/>
    <dgm:cxn modelId="{0F11B4BF-734F-344D-9333-DD01E3C029AA}" type="presParOf" srcId="{96412ACC-0F7C-D945-B8E8-19875B6E94E9}" destId="{2D061682-C33E-4E45-9BCB-AE247841C937}" srcOrd="13" destOrd="0" presId="urn:microsoft.com/office/officeart/2005/8/layout/cycle8"/>
    <dgm:cxn modelId="{FE777D4F-3AEC-6D44-A657-F4739CA01F8D}" type="presParOf" srcId="{96412ACC-0F7C-D945-B8E8-19875B6E94E9}" destId="{CEB73FC6-5665-164F-A4CA-918A377D0EAB}" srcOrd="14" destOrd="0" presId="urn:microsoft.com/office/officeart/2005/8/layout/cycle8"/>
    <dgm:cxn modelId="{66011561-D84B-B54A-A803-BAE831392567}" type="presParOf" srcId="{96412ACC-0F7C-D945-B8E8-19875B6E94E9}" destId="{BE6E8D1D-9F73-714D-BFEC-1C5597F9DA35}" srcOrd="15" destOrd="0" presId="urn:microsoft.com/office/officeart/2005/8/layout/cycle8"/>
    <dgm:cxn modelId="{24190A3D-0E02-D444-AEE0-4BCC5355824F}" type="presParOf" srcId="{96412ACC-0F7C-D945-B8E8-19875B6E94E9}" destId="{3D37214C-F3A3-C746-83F2-3AC1D3B80807}" srcOrd="16" destOrd="0" presId="urn:microsoft.com/office/officeart/2005/8/layout/cycle8"/>
    <dgm:cxn modelId="{C200235E-3C49-BC49-A3BF-B937BDD08287}" type="presParOf" srcId="{96412ACC-0F7C-D945-B8E8-19875B6E94E9}" destId="{564085F3-6DAC-2245-9723-5DC6C0D9E3F8}" srcOrd="17" destOrd="0" presId="urn:microsoft.com/office/officeart/2005/8/layout/cycle8"/>
    <dgm:cxn modelId="{0A55080C-6384-DC4B-923D-82F72EDB8625}" type="presParOf" srcId="{96412ACC-0F7C-D945-B8E8-19875B6E94E9}" destId="{74068914-8960-D547-8BFE-ACBE0E1C3BB5}" srcOrd="18" destOrd="0" presId="urn:microsoft.com/office/officeart/2005/8/layout/cycle8"/>
    <dgm:cxn modelId="{67CC52BB-AA1A-A640-B274-E095EC9308F9}" type="presParOf" srcId="{96412ACC-0F7C-D945-B8E8-19875B6E94E9}" destId="{A48A86F7-719A-7845-8DAD-D76C5DBE3EEE}" srcOrd="19" destOrd="0" presId="urn:microsoft.com/office/officeart/2005/8/layout/cycle8"/>
    <dgm:cxn modelId="{BD791558-D296-904A-9150-3F975B489918}" type="presParOf" srcId="{96412ACC-0F7C-D945-B8E8-19875B6E94E9}" destId="{CA232992-977F-5C4A-8D8A-54A0B7835604}" srcOrd="20" destOrd="0" presId="urn:microsoft.com/office/officeart/2005/8/layout/cycle8"/>
    <dgm:cxn modelId="{DBAED757-9ECC-A149-A12D-D199987E0E7C}" type="presParOf" srcId="{96412ACC-0F7C-D945-B8E8-19875B6E94E9}" destId="{FF52CFE3-8A17-5B47-BAE3-218725006964}" srcOrd="21" destOrd="0" presId="urn:microsoft.com/office/officeart/2005/8/layout/cycle8"/>
    <dgm:cxn modelId="{9FD7B917-5482-884E-BD4E-022AD0F95E52}" type="presParOf" srcId="{96412ACC-0F7C-D945-B8E8-19875B6E94E9}" destId="{C7213A0D-6315-1045-9732-0C60EDA1E4F5}" srcOrd="22" destOrd="0" presId="urn:microsoft.com/office/officeart/2005/8/layout/cycle8"/>
    <dgm:cxn modelId="{13DA7E1B-855C-DE49-811F-AA3F4600113D}" type="presParOf" srcId="{96412ACC-0F7C-D945-B8E8-19875B6E94E9}" destId="{6EEA2460-E530-7648-AFCB-F5A7C417B567}" srcOrd="23" destOrd="0" presId="urn:microsoft.com/office/officeart/2005/8/layout/cycle8"/>
    <dgm:cxn modelId="{37E54434-5EF0-4B4D-A603-B268C5E84353}" type="presParOf" srcId="{96412ACC-0F7C-D945-B8E8-19875B6E94E9}" destId="{8E2F329D-2A29-1642-8E59-22D6A55B6F3D}" srcOrd="24" destOrd="0" presId="urn:microsoft.com/office/officeart/2005/8/layout/cycle8"/>
    <dgm:cxn modelId="{540D58F7-5B86-8841-A023-90FD22545878}" type="presParOf" srcId="{96412ACC-0F7C-D945-B8E8-19875B6E94E9}" destId="{65D4238E-A59D-8541-A5A7-4128213559EE}" srcOrd="25" destOrd="0" presId="urn:microsoft.com/office/officeart/2005/8/layout/cycle8"/>
    <dgm:cxn modelId="{6A5E2DDA-C39F-284C-9B7A-83F51E421637}" type="presParOf" srcId="{96412ACC-0F7C-D945-B8E8-19875B6E94E9}" destId="{944CDDE6-5657-034F-993D-4118B3542040}" srcOrd="26" destOrd="0" presId="urn:microsoft.com/office/officeart/2005/8/layout/cycle8"/>
    <dgm:cxn modelId="{BE9304E2-A05E-8C4F-8802-F9FA3878274B}" type="presParOf" srcId="{96412ACC-0F7C-D945-B8E8-19875B6E94E9}" destId="{C23909F3-D614-094E-B062-209C08DC2CE8}" srcOrd="27" destOrd="0" presId="urn:microsoft.com/office/officeart/2005/8/layout/cycle8"/>
    <dgm:cxn modelId="{520A1B6F-8BFE-1D46-9580-C018CD95CA7F}" type="presParOf" srcId="{96412ACC-0F7C-D945-B8E8-19875B6E94E9}" destId="{CEF17434-BD90-D04C-8CF4-942F22890496}" srcOrd="28" destOrd="0" presId="urn:microsoft.com/office/officeart/2005/8/layout/cycle8"/>
    <dgm:cxn modelId="{ECCA633F-3F3B-EA40-8DF7-D97BA2CC065C}" type="presParOf" srcId="{96412ACC-0F7C-D945-B8E8-19875B6E94E9}" destId="{F3ABE973-81A7-284F-B2EB-E69480A327F5}"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1F5824-286A-4F4A-BAE5-052207AD09D1}" type="doc">
      <dgm:prSet loTypeId="urn:microsoft.com/office/officeart/2005/8/layout/vProcess5" loCatId="process" qsTypeId="urn:microsoft.com/office/officeart/2005/8/quickstyle/simple4" qsCatId="simple" csTypeId="urn:microsoft.com/office/officeart/2005/8/colors/accent1_2" csCatId="accent1" phldr="1"/>
      <dgm:spPr/>
    </dgm:pt>
    <dgm:pt modelId="{9E4045B5-36FB-1F46-B97D-B5B538D9377F}">
      <dgm:prSet phldrT="[Text]"/>
      <dgm:spPr/>
      <dgm:t>
        <a:bodyPr/>
        <a:lstStyle/>
        <a:p>
          <a:endParaRPr lang="en-US"/>
        </a:p>
      </dgm:t>
    </dgm:pt>
    <dgm:pt modelId="{43E43D09-DEED-5642-8B65-90A4EFF6470F}" type="parTrans" cxnId="{2BBBEF7A-6784-524F-9DD6-BADCAA59AE0D}">
      <dgm:prSet/>
      <dgm:spPr/>
      <dgm:t>
        <a:bodyPr/>
        <a:lstStyle/>
        <a:p>
          <a:endParaRPr lang="en-US"/>
        </a:p>
      </dgm:t>
    </dgm:pt>
    <dgm:pt modelId="{66DF8C03-0EDE-8D4E-9BC9-38ACC1B85B29}" type="sibTrans" cxnId="{2BBBEF7A-6784-524F-9DD6-BADCAA59AE0D}">
      <dgm:prSet/>
      <dgm:spPr/>
      <dgm:t>
        <a:bodyPr/>
        <a:lstStyle/>
        <a:p>
          <a:endParaRPr lang="en-US"/>
        </a:p>
      </dgm:t>
    </dgm:pt>
    <dgm:pt modelId="{54353488-DE24-6941-B6D7-ABEBFAD45E79}">
      <dgm:prSet phldrT="[Text]"/>
      <dgm:spPr/>
      <dgm:t>
        <a:bodyPr/>
        <a:lstStyle/>
        <a:p>
          <a:r>
            <a:rPr lang="en-US" dirty="0" err="1"/>
            <a:t>CarShare</a:t>
          </a:r>
          <a:r>
            <a:rPr lang="en-US" dirty="0"/>
            <a:t> (Enterprise, Uber Pool, Zip Car) &amp; Electric Scooters</a:t>
          </a:r>
        </a:p>
      </dgm:t>
    </dgm:pt>
    <dgm:pt modelId="{89058341-319D-2244-A8BD-84E6C33B90B6}" type="parTrans" cxnId="{9141F74D-169A-E342-BBBF-86FA40A3386A}">
      <dgm:prSet/>
      <dgm:spPr/>
      <dgm:t>
        <a:bodyPr/>
        <a:lstStyle/>
        <a:p>
          <a:endParaRPr lang="en-US"/>
        </a:p>
      </dgm:t>
    </dgm:pt>
    <dgm:pt modelId="{047D2AA0-C0D6-A54B-90D7-70EB9D3AC742}" type="sibTrans" cxnId="{9141F74D-169A-E342-BBBF-86FA40A3386A}">
      <dgm:prSet/>
      <dgm:spPr/>
      <dgm:t>
        <a:bodyPr/>
        <a:lstStyle/>
        <a:p>
          <a:endParaRPr lang="en-US"/>
        </a:p>
      </dgm:t>
    </dgm:pt>
    <dgm:pt modelId="{6EA6F44B-F11B-1D4C-B587-A925694600BF}">
      <dgm:prSet phldrT="[Text]"/>
      <dgm:spPr/>
      <dgm:t>
        <a:bodyPr/>
        <a:lstStyle/>
        <a:p>
          <a:r>
            <a:rPr lang="en-US" dirty="0"/>
            <a:t>Biking, Rollerblading, Skateboarding, etc. </a:t>
          </a:r>
        </a:p>
      </dgm:t>
    </dgm:pt>
    <dgm:pt modelId="{00BF2201-2258-6748-B95E-D26CEF38D56B}" type="parTrans" cxnId="{5F5F06D7-0B73-454A-9226-684A4BEA0C88}">
      <dgm:prSet/>
      <dgm:spPr/>
      <dgm:t>
        <a:bodyPr/>
        <a:lstStyle/>
        <a:p>
          <a:endParaRPr lang="en-US"/>
        </a:p>
      </dgm:t>
    </dgm:pt>
    <dgm:pt modelId="{8F36F8FB-FF4B-5D42-B573-54835B2BEFA0}" type="sibTrans" cxnId="{5F5F06D7-0B73-454A-9226-684A4BEA0C88}">
      <dgm:prSet/>
      <dgm:spPr/>
      <dgm:t>
        <a:bodyPr/>
        <a:lstStyle/>
        <a:p>
          <a:endParaRPr lang="en-US"/>
        </a:p>
      </dgm:t>
    </dgm:pt>
    <dgm:pt modelId="{856013BB-0C71-F14F-AB62-98AEED7A940F}">
      <dgm:prSet phldrT="[Text]"/>
      <dgm:spPr/>
      <dgm:t>
        <a:bodyPr/>
        <a:lstStyle/>
        <a:p>
          <a:r>
            <a:rPr lang="en-US" dirty="0"/>
            <a:t>Group Transit - Subways, busses, 		GO Train, streetcars, etc. </a:t>
          </a:r>
        </a:p>
      </dgm:t>
    </dgm:pt>
    <dgm:pt modelId="{524DA157-8B52-BA45-BAAA-8D5C429CCD4A}" type="parTrans" cxnId="{110D9097-692C-E94D-9712-4995B90DBA76}">
      <dgm:prSet/>
      <dgm:spPr/>
      <dgm:t>
        <a:bodyPr/>
        <a:lstStyle/>
        <a:p>
          <a:endParaRPr lang="en-US"/>
        </a:p>
      </dgm:t>
    </dgm:pt>
    <dgm:pt modelId="{2C893FFB-F67B-A443-AE03-123ABD4DCFC1}" type="sibTrans" cxnId="{110D9097-692C-E94D-9712-4995B90DBA76}">
      <dgm:prSet/>
      <dgm:spPr/>
      <dgm:t>
        <a:bodyPr/>
        <a:lstStyle/>
        <a:p>
          <a:endParaRPr lang="en-US"/>
        </a:p>
      </dgm:t>
    </dgm:pt>
    <dgm:pt modelId="{D649A01D-6896-C049-ADB1-EE11663D6A56}">
      <dgm:prSet phldrT="[Text]"/>
      <dgm:spPr/>
      <dgm:t>
        <a:bodyPr/>
        <a:lstStyle/>
        <a:p>
          <a:r>
            <a:rPr lang="en-US" dirty="0"/>
            <a:t>Walking, jogging, wheelchair wheeling</a:t>
          </a:r>
        </a:p>
      </dgm:t>
    </dgm:pt>
    <dgm:pt modelId="{394CB3F1-6BA3-FB44-B65E-03AEDAB00F24}" type="parTrans" cxnId="{4B58C1B8-C184-B449-A73A-FA91FDD4AA05}">
      <dgm:prSet/>
      <dgm:spPr/>
      <dgm:t>
        <a:bodyPr/>
        <a:lstStyle/>
        <a:p>
          <a:endParaRPr lang="en-US"/>
        </a:p>
      </dgm:t>
    </dgm:pt>
    <dgm:pt modelId="{1B107B04-7D5E-1044-A5D2-25D1D09687F8}" type="sibTrans" cxnId="{4B58C1B8-C184-B449-A73A-FA91FDD4AA05}">
      <dgm:prSet/>
      <dgm:spPr/>
      <dgm:t>
        <a:bodyPr/>
        <a:lstStyle/>
        <a:p>
          <a:endParaRPr lang="en-US"/>
        </a:p>
      </dgm:t>
    </dgm:pt>
    <dgm:pt modelId="{2E4C62D2-70B5-834C-857E-C9D747D82CCE}">
      <dgm:prSet phldrT="[Text]"/>
      <dgm:spPr/>
      <dgm:t>
        <a:bodyPr/>
        <a:lstStyle/>
        <a:p>
          <a:r>
            <a:rPr lang="en-US" dirty="0"/>
            <a:t>Hybrid and Virtual Meeting Alternatives</a:t>
          </a:r>
        </a:p>
      </dgm:t>
    </dgm:pt>
    <dgm:pt modelId="{F8773D8F-E251-1546-A240-79D98F644E33}" type="parTrans" cxnId="{410EB885-A028-1944-8CBC-2C462D62FFB7}">
      <dgm:prSet/>
      <dgm:spPr/>
      <dgm:t>
        <a:bodyPr/>
        <a:lstStyle/>
        <a:p>
          <a:endParaRPr lang="en-US"/>
        </a:p>
      </dgm:t>
    </dgm:pt>
    <dgm:pt modelId="{06E00627-8235-D246-99AC-79780EC3C663}" type="sibTrans" cxnId="{410EB885-A028-1944-8CBC-2C462D62FFB7}">
      <dgm:prSet/>
      <dgm:spPr/>
      <dgm:t>
        <a:bodyPr/>
        <a:lstStyle/>
        <a:p>
          <a:endParaRPr lang="en-US"/>
        </a:p>
      </dgm:t>
    </dgm:pt>
    <dgm:pt modelId="{28465F48-F205-3E4E-A32F-56F354E30828}" type="pres">
      <dgm:prSet presAssocID="{451F5824-286A-4F4A-BAE5-052207AD09D1}" presName="outerComposite" presStyleCnt="0">
        <dgm:presLayoutVars>
          <dgm:chMax val="5"/>
          <dgm:dir/>
          <dgm:resizeHandles val="exact"/>
        </dgm:presLayoutVars>
      </dgm:prSet>
      <dgm:spPr/>
    </dgm:pt>
    <dgm:pt modelId="{B2C63B5E-083F-3E4C-9F5A-C1C7F800EBA3}" type="pres">
      <dgm:prSet presAssocID="{451F5824-286A-4F4A-BAE5-052207AD09D1}" presName="dummyMaxCanvas" presStyleCnt="0">
        <dgm:presLayoutVars/>
      </dgm:prSet>
      <dgm:spPr/>
    </dgm:pt>
    <dgm:pt modelId="{9C249152-E05C-5043-80D4-7803C762C96E}" type="pres">
      <dgm:prSet presAssocID="{451F5824-286A-4F4A-BAE5-052207AD09D1}" presName="FiveNodes_1" presStyleLbl="node1" presStyleIdx="0" presStyleCnt="5">
        <dgm:presLayoutVars>
          <dgm:bulletEnabled val="1"/>
        </dgm:presLayoutVars>
      </dgm:prSet>
      <dgm:spPr/>
    </dgm:pt>
    <dgm:pt modelId="{0EB742FC-C39A-9D4A-9F12-13E274A5F4ED}" type="pres">
      <dgm:prSet presAssocID="{451F5824-286A-4F4A-BAE5-052207AD09D1}" presName="FiveNodes_2" presStyleLbl="node1" presStyleIdx="1" presStyleCnt="5">
        <dgm:presLayoutVars>
          <dgm:bulletEnabled val="1"/>
        </dgm:presLayoutVars>
      </dgm:prSet>
      <dgm:spPr/>
    </dgm:pt>
    <dgm:pt modelId="{017FCBBC-131F-484A-99C0-18A20D1719AA}" type="pres">
      <dgm:prSet presAssocID="{451F5824-286A-4F4A-BAE5-052207AD09D1}" presName="FiveNodes_3" presStyleLbl="node1" presStyleIdx="2" presStyleCnt="5">
        <dgm:presLayoutVars>
          <dgm:bulletEnabled val="1"/>
        </dgm:presLayoutVars>
      </dgm:prSet>
      <dgm:spPr/>
    </dgm:pt>
    <dgm:pt modelId="{DB3B9722-1F1B-E248-AE51-35BAA1D3CBEA}" type="pres">
      <dgm:prSet presAssocID="{451F5824-286A-4F4A-BAE5-052207AD09D1}" presName="FiveNodes_4" presStyleLbl="node1" presStyleIdx="3" presStyleCnt="5">
        <dgm:presLayoutVars>
          <dgm:bulletEnabled val="1"/>
        </dgm:presLayoutVars>
      </dgm:prSet>
      <dgm:spPr/>
    </dgm:pt>
    <dgm:pt modelId="{A06C2593-6862-774E-B7D3-549916D474BF}" type="pres">
      <dgm:prSet presAssocID="{451F5824-286A-4F4A-BAE5-052207AD09D1}" presName="FiveNodes_5" presStyleLbl="node1" presStyleIdx="4" presStyleCnt="5">
        <dgm:presLayoutVars>
          <dgm:bulletEnabled val="1"/>
        </dgm:presLayoutVars>
      </dgm:prSet>
      <dgm:spPr/>
    </dgm:pt>
    <dgm:pt modelId="{A505A404-DF8F-1A45-919D-EEDA855C3CD7}" type="pres">
      <dgm:prSet presAssocID="{451F5824-286A-4F4A-BAE5-052207AD09D1}" presName="FiveConn_1-2" presStyleLbl="fgAccFollowNode1" presStyleIdx="0" presStyleCnt="4">
        <dgm:presLayoutVars>
          <dgm:bulletEnabled val="1"/>
        </dgm:presLayoutVars>
      </dgm:prSet>
      <dgm:spPr/>
    </dgm:pt>
    <dgm:pt modelId="{BD262EB4-F052-F04D-86AC-11A039D1110A}" type="pres">
      <dgm:prSet presAssocID="{451F5824-286A-4F4A-BAE5-052207AD09D1}" presName="FiveConn_2-3" presStyleLbl="fgAccFollowNode1" presStyleIdx="1" presStyleCnt="4">
        <dgm:presLayoutVars>
          <dgm:bulletEnabled val="1"/>
        </dgm:presLayoutVars>
      </dgm:prSet>
      <dgm:spPr/>
    </dgm:pt>
    <dgm:pt modelId="{BBB4D6C7-434C-5F4E-8C06-61603009F0D9}" type="pres">
      <dgm:prSet presAssocID="{451F5824-286A-4F4A-BAE5-052207AD09D1}" presName="FiveConn_3-4" presStyleLbl="fgAccFollowNode1" presStyleIdx="2" presStyleCnt="4">
        <dgm:presLayoutVars>
          <dgm:bulletEnabled val="1"/>
        </dgm:presLayoutVars>
      </dgm:prSet>
      <dgm:spPr/>
    </dgm:pt>
    <dgm:pt modelId="{EF1CAA7B-5B62-8048-A82E-432CDDDEED49}" type="pres">
      <dgm:prSet presAssocID="{451F5824-286A-4F4A-BAE5-052207AD09D1}" presName="FiveConn_4-5" presStyleLbl="fgAccFollowNode1" presStyleIdx="3" presStyleCnt="4">
        <dgm:presLayoutVars>
          <dgm:bulletEnabled val="1"/>
        </dgm:presLayoutVars>
      </dgm:prSet>
      <dgm:spPr/>
    </dgm:pt>
    <dgm:pt modelId="{A2A377A7-B902-0B48-B74F-C40751BDF07D}" type="pres">
      <dgm:prSet presAssocID="{451F5824-286A-4F4A-BAE5-052207AD09D1}" presName="FiveNodes_1_text" presStyleLbl="node1" presStyleIdx="4" presStyleCnt="5">
        <dgm:presLayoutVars>
          <dgm:bulletEnabled val="1"/>
        </dgm:presLayoutVars>
      </dgm:prSet>
      <dgm:spPr/>
    </dgm:pt>
    <dgm:pt modelId="{353D89B9-534E-7042-B72E-B4F8BC8F54C3}" type="pres">
      <dgm:prSet presAssocID="{451F5824-286A-4F4A-BAE5-052207AD09D1}" presName="FiveNodes_2_text" presStyleLbl="node1" presStyleIdx="4" presStyleCnt="5">
        <dgm:presLayoutVars>
          <dgm:bulletEnabled val="1"/>
        </dgm:presLayoutVars>
      </dgm:prSet>
      <dgm:spPr/>
    </dgm:pt>
    <dgm:pt modelId="{6278CAFF-E17D-9C46-879E-0AD7400E436C}" type="pres">
      <dgm:prSet presAssocID="{451F5824-286A-4F4A-BAE5-052207AD09D1}" presName="FiveNodes_3_text" presStyleLbl="node1" presStyleIdx="4" presStyleCnt="5">
        <dgm:presLayoutVars>
          <dgm:bulletEnabled val="1"/>
        </dgm:presLayoutVars>
      </dgm:prSet>
      <dgm:spPr/>
    </dgm:pt>
    <dgm:pt modelId="{921FE2BB-6953-4743-AE6D-AFB97F52E031}" type="pres">
      <dgm:prSet presAssocID="{451F5824-286A-4F4A-BAE5-052207AD09D1}" presName="FiveNodes_4_text" presStyleLbl="node1" presStyleIdx="4" presStyleCnt="5">
        <dgm:presLayoutVars>
          <dgm:bulletEnabled val="1"/>
        </dgm:presLayoutVars>
      </dgm:prSet>
      <dgm:spPr/>
    </dgm:pt>
    <dgm:pt modelId="{67173490-B1C7-DF4D-B808-24AED49A74CE}" type="pres">
      <dgm:prSet presAssocID="{451F5824-286A-4F4A-BAE5-052207AD09D1}" presName="FiveNodes_5_text" presStyleLbl="node1" presStyleIdx="4" presStyleCnt="5">
        <dgm:presLayoutVars>
          <dgm:bulletEnabled val="1"/>
        </dgm:presLayoutVars>
      </dgm:prSet>
      <dgm:spPr/>
    </dgm:pt>
  </dgm:ptLst>
  <dgm:cxnLst>
    <dgm:cxn modelId="{BA47DC06-9316-4D40-AD61-F398D9A73D8B}" type="presOf" srcId="{8F36F8FB-FF4B-5D42-B573-54835B2BEFA0}" destId="{BD262EB4-F052-F04D-86AC-11A039D1110A}" srcOrd="0" destOrd="0" presId="urn:microsoft.com/office/officeart/2005/8/layout/vProcess5"/>
    <dgm:cxn modelId="{2C2E1A28-7CCF-DB4C-A636-0C3DF1AAA208}" type="presOf" srcId="{6EA6F44B-F11B-1D4C-B587-A925694600BF}" destId="{353D89B9-534E-7042-B72E-B4F8BC8F54C3}" srcOrd="1" destOrd="0" presId="urn:microsoft.com/office/officeart/2005/8/layout/vProcess5"/>
    <dgm:cxn modelId="{794B5143-7339-1448-ADC3-9AB92328AC8A}" type="presOf" srcId="{2E4C62D2-70B5-834C-857E-C9D747D82CCE}" destId="{017FCBBC-131F-484A-99C0-18A20D1719AA}" srcOrd="0" destOrd="0" presId="urn:microsoft.com/office/officeart/2005/8/layout/vProcess5"/>
    <dgm:cxn modelId="{F3F9314C-5800-4542-A640-2D952BFB8C27}" type="presOf" srcId="{2C893FFB-F67B-A443-AE03-123ABD4DCFC1}" destId="{EF1CAA7B-5B62-8048-A82E-432CDDDEED49}" srcOrd="0" destOrd="0" presId="urn:microsoft.com/office/officeart/2005/8/layout/vProcess5"/>
    <dgm:cxn modelId="{9141F74D-169A-E342-BBBF-86FA40A3386A}" srcId="{451F5824-286A-4F4A-BAE5-052207AD09D1}" destId="{54353488-DE24-6941-B6D7-ABEBFAD45E79}" srcOrd="4" destOrd="0" parTransId="{89058341-319D-2244-A8BD-84E6C33B90B6}" sibTransId="{047D2AA0-C0D6-A54B-90D7-70EB9D3AC742}"/>
    <dgm:cxn modelId="{E4D6F358-13E3-E74A-B5C5-E3A3EE859525}" type="presOf" srcId="{6EA6F44B-F11B-1D4C-B587-A925694600BF}" destId="{0EB742FC-C39A-9D4A-9F12-13E274A5F4ED}" srcOrd="0" destOrd="0" presId="urn:microsoft.com/office/officeart/2005/8/layout/vProcess5"/>
    <dgm:cxn modelId="{6AF55959-9EA7-824E-8FB1-4464CC247DF3}" type="presOf" srcId="{451F5824-286A-4F4A-BAE5-052207AD09D1}" destId="{28465F48-F205-3E4E-A32F-56F354E30828}" srcOrd="0" destOrd="0" presId="urn:microsoft.com/office/officeart/2005/8/layout/vProcess5"/>
    <dgm:cxn modelId="{2BBBEF7A-6784-524F-9DD6-BADCAA59AE0D}" srcId="{451F5824-286A-4F4A-BAE5-052207AD09D1}" destId="{9E4045B5-36FB-1F46-B97D-B5B538D9377F}" srcOrd="5" destOrd="0" parTransId="{43E43D09-DEED-5642-8B65-90A4EFF6470F}" sibTransId="{66DF8C03-0EDE-8D4E-9BC9-38ACC1B85B29}"/>
    <dgm:cxn modelId="{A0EBC780-4575-D446-8B6A-1D66045C3B99}" type="presOf" srcId="{D649A01D-6896-C049-ADB1-EE11663D6A56}" destId="{A2A377A7-B902-0B48-B74F-C40751BDF07D}" srcOrd="1" destOrd="0" presId="urn:microsoft.com/office/officeart/2005/8/layout/vProcess5"/>
    <dgm:cxn modelId="{CA5D9782-553C-A04D-AB16-D961B2B2EAEF}" type="presOf" srcId="{D649A01D-6896-C049-ADB1-EE11663D6A56}" destId="{9C249152-E05C-5043-80D4-7803C762C96E}" srcOrd="0" destOrd="0" presId="urn:microsoft.com/office/officeart/2005/8/layout/vProcess5"/>
    <dgm:cxn modelId="{410EB885-A028-1944-8CBC-2C462D62FFB7}" srcId="{451F5824-286A-4F4A-BAE5-052207AD09D1}" destId="{2E4C62D2-70B5-834C-857E-C9D747D82CCE}" srcOrd="2" destOrd="0" parTransId="{F8773D8F-E251-1546-A240-79D98F644E33}" sibTransId="{06E00627-8235-D246-99AC-79780EC3C663}"/>
    <dgm:cxn modelId="{DBA1E790-613E-AB49-8949-BD9946AAC4E9}" type="presOf" srcId="{54353488-DE24-6941-B6D7-ABEBFAD45E79}" destId="{67173490-B1C7-DF4D-B808-24AED49A74CE}" srcOrd="1" destOrd="0" presId="urn:microsoft.com/office/officeart/2005/8/layout/vProcess5"/>
    <dgm:cxn modelId="{110D9097-692C-E94D-9712-4995B90DBA76}" srcId="{451F5824-286A-4F4A-BAE5-052207AD09D1}" destId="{856013BB-0C71-F14F-AB62-98AEED7A940F}" srcOrd="3" destOrd="0" parTransId="{524DA157-8B52-BA45-BAAA-8D5C429CCD4A}" sibTransId="{2C893FFB-F67B-A443-AE03-123ABD4DCFC1}"/>
    <dgm:cxn modelId="{B399B79E-95C4-A247-B99D-E317D371CC8A}" type="presOf" srcId="{54353488-DE24-6941-B6D7-ABEBFAD45E79}" destId="{A06C2593-6862-774E-B7D3-549916D474BF}" srcOrd="0" destOrd="0" presId="urn:microsoft.com/office/officeart/2005/8/layout/vProcess5"/>
    <dgm:cxn modelId="{7F5B76A5-77EE-CA4C-A39B-0739F9EA324D}" type="presOf" srcId="{856013BB-0C71-F14F-AB62-98AEED7A940F}" destId="{921FE2BB-6953-4743-AE6D-AFB97F52E031}" srcOrd="1" destOrd="0" presId="urn:microsoft.com/office/officeart/2005/8/layout/vProcess5"/>
    <dgm:cxn modelId="{4B58C1B8-C184-B449-A73A-FA91FDD4AA05}" srcId="{451F5824-286A-4F4A-BAE5-052207AD09D1}" destId="{D649A01D-6896-C049-ADB1-EE11663D6A56}" srcOrd="0" destOrd="0" parTransId="{394CB3F1-6BA3-FB44-B65E-03AEDAB00F24}" sibTransId="{1B107B04-7D5E-1044-A5D2-25D1D09687F8}"/>
    <dgm:cxn modelId="{44130BBE-3ADA-F34E-A803-520313060D7E}" type="presOf" srcId="{856013BB-0C71-F14F-AB62-98AEED7A940F}" destId="{DB3B9722-1F1B-E248-AE51-35BAA1D3CBEA}" srcOrd="0" destOrd="0" presId="urn:microsoft.com/office/officeart/2005/8/layout/vProcess5"/>
    <dgm:cxn modelId="{5F5F06D7-0B73-454A-9226-684A4BEA0C88}" srcId="{451F5824-286A-4F4A-BAE5-052207AD09D1}" destId="{6EA6F44B-F11B-1D4C-B587-A925694600BF}" srcOrd="1" destOrd="0" parTransId="{00BF2201-2258-6748-B95E-D26CEF38D56B}" sibTransId="{8F36F8FB-FF4B-5D42-B573-54835B2BEFA0}"/>
    <dgm:cxn modelId="{EE676DE7-50A4-9A4C-B521-7E584EA24D33}" type="presOf" srcId="{1B107B04-7D5E-1044-A5D2-25D1D09687F8}" destId="{A505A404-DF8F-1A45-919D-EEDA855C3CD7}" srcOrd="0" destOrd="0" presId="urn:microsoft.com/office/officeart/2005/8/layout/vProcess5"/>
    <dgm:cxn modelId="{70BA4AF1-977F-D94F-A31F-20E29A6165A4}" type="presOf" srcId="{06E00627-8235-D246-99AC-79780EC3C663}" destId="{BBB4D6C7-434C-5F4E-8C06-61603009F0D9}" srcOrd="0" destOrd="0" presId="urn:microsoft.com/office/officeart/2005/8/layout/vProcess5"/>
    <dgm:cxn modelId="{0C0898F4-35A0-2A45-9E10-5E84CA5A446A}" type="presOf" srcId="{2E4C62D2-70B5-834C-857E-C9D747D82CCE}" destId="{6278CAFF-E17D-9C46-879E-0AD7400E436C}" srcOrd="1" destOrd="0" presId="urn:microsoft.com/office/officeart/2005/8/layout/vProcess5"/>
    <dgm:cxn modelId="{5F8110B5-B951-FB4D-B892-14363987D5E9}" type="presParOf" srcId="{28465F48-F205-3E4E-A32F-56F354E30828}" destId="{B2C63B5E-083F-3E4C-9F5A-C1C7F800EBA3}" srcOrd="0" destOrd="0" presId="urn:microsoft.com/office/officeart/2005/8/layout/vProcess5"/>
    <dgm:cxn modelId="{ED41BA94-82F1-A040-9FC7-29A45667D4AC}" type="presParOf" srcId="{28465F48-F205-3E4E-A32F-56F354E30828}" destId="{9C249152-E05C-5043-80D4-7803C762C96E}" srcOrd="1" destOrd="0" presId="urn:microsoft.com/office/officeart/2005/8/layout/vProcess5"/>
    <dgm:cxn modelId="{36A851C5-A137-F347-97E9-172C0F140481}" type="presParOf" srcId="{28465F48-F205-3E4E-A32F-56F354E30828}" destId="{0EB742FC-C39A-9D4A-9F12-13E274A5F4ED}" srcOrd="2" destOrd="0" presId="urn:microsoft.com/office/officeart/2005/8/layout/vProcess5"/>
    <dgm:cxn modelId="{1C074964-70DA-6642-9255-0B2C04BD9DFD}" type="presParOf" srcId="{28465F48-F205-3E4E-A32F-56F354E30828}" destId="{017FCBBC-131F-484A-99C0-18A20D1719AA}" srcOrd="3" destOrd="0" presId="urn:microsoft.com/office/officeart/2005/8/layout/vProcess5"/>
    <dgm:cxn modelId="{3497175F-3091-1F49-943B-6C69372BA223}" type="presParOf" srcId="{28465F48-F205-3E4E-A32F-56F354E30828}" destId="{DB3B9722-1F1B-E248-AE51-35BAA1D3CBEA}" srcOrd="4" destOrd="0" presId="urn:microsoft.com/office/officeart/2005/8/layout/vProcess5"/>
    <dgm:cxn modelId="{7A77F964-0514-A54B-BC9D-8CAA2669E115}" type="presParOf" srcId="{28465F48-F205-3E4E-A32F-56F354E30828}" destId="{A06C2593-6862-774E-B7D3-549916D474BF}" srcOrd="5" destOrd="0" presId="urn:microsoft.com/office/officeart/2005/8/layout/vProcess5"/>
    <dgm:cxn modelId="{61186B52-16E7-0048-8C6F-CC3B938BB183}" type="presParOf" srcId="{28465F48-F205-3E4E-A32F-56F354E30828}" destId="{A505A404-DF8F-1A45-919D-EEDA855C3CD7}" srcOrd="6" destOrd="0" presId="urn:microsoft.com/office/officeart/2005/8/layout/vProcess5"/>
    <dgm:cxn modelId="{38A19158-FF5D-D94F-A781-4DB7F9AF7631}" type="presParOf" srcId="{28465F48-F205-3E4E-A32F-56F354E30828}" destId="{BD262EB4-F052-F04D-86AC-11A039D1110A}" srcOrd="7" destOrd="0" presId="urn:microsoft.com/office/officeart/2005/8/layout/vProcess5"/>
    <dgm:cxn modelId="{ADF85309-70F2-5343-A4B9-154A48C1E766}" type="presParOf" srcId="{28465F48-F205-3E4E-A32F-56F354E30828}" destId="{BBB4D6C7-434C-5F4E-8C06-61603009F0D9}" srcOrd="8" destOrd="0" presId="urn:microsoft.com/office/officeart/2005/8/layout/vProcess5"/>
    <dgm:cxn modelId="{BB27C699-4715-DD46-8AF5-6E962212E4E6}" type="presParOf" srcId="{28465F48-F205-3E4E-A32F-56F354E30828}" destId="{EF1CAA7B-5B62-8048-A82E-432CDDDEED49}" srcOrd="9" destOrd="0" presId="urn:microsoft.com/office/officeart/2005/8/layout/vProcess5"/>
    <dgm:cxn modelId="{AC880EA6-8AC4-E041-AD54-C79115D0A97F}" type="presParOf" srcId="{28465F48-F205-3E4E-A32F-56F354E30828}" destId="{A2A377A7-B902-0B48-B74F-C40751BDF07D}" srcOrd="10" destOrd="0" presId="urn:microsoft.com/office/officeart/2005/8/layout/vProcess5"/>
    <dgm:cxn modelId="{7DD303BD-70AB-8B4D-B1AF-13767C4E6F85}" type="presParOf" srcId="{28465F48-F205-3E4E-A32F-56F354E30828}" destId="{353D89B9-534E-7042-B72E-B4F8BC8F54C3}" srcOrd="11" destOrd="0" presId="urn:microsoft.com/office/officeart/2005/8/layout/vProcess5"/>
    <dgm:cxn modelId="{645F994A-19C8-B647-8D3F-39C95115A64A}" type="presParOf" srcId="{28465F48-F205-3E4E-A32F-56F354E30828}" destId="{6278CAFF-E17D-9C46-879E-0AD7400E436C}" srcOrd="12" destOrd="0" presId="urn:microsoft.com/office/officeart/2005/8/layout/vProcess5"/>
    <dgm:cxn modelId="{886C91AD-8F43-1F4A-9648-2781CE8B64BC}" type="presParOf" srcId="{28465F48-F205-3E4E-A32F-56F354E30828}" destId="{921FE2BB-6953-4743-AE6D-AFB97F52E031}" srcOrd="13" destOrd="0" presId="urn:microsoft.com/office/officeart/2005/8/layout/vProcess5"/>
    <dgm:cxn modelId="{77486892-600D-EE42-B634-245CB1C2BF2A}" type="presParOf" srcId="{28465F48-F205-3E4E-A32F-56F354E30828}" destId="{67173490-B1C7-DF4D-B808-24AED49A74CE}" srcOrd="14"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F2A710-4D79-2846-B74B-7EB0DDC5233F}"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n-US"/>
        </a:p>
      </dgm:t>
    </dgm:pt>
    <dgm:pt modelId="{1E9A6B9A-57D0-8349-9A49-4AF8BBE5E2D1}">
      <dgm:prSet custT="1"/>
      <dgm:spPr/>
      <dgm:t>
        <a:bodyPr/>
        <a:lstStyle/>
        <a:p>
          <a:pPr algn="ctr"/>
          <a:r>
            <a:rPr lang="en-US" sz="2000" dirty="0"/>
            <a:t>Return </a:t>
          </a:r>
        </a:p>
        <a:p>
          <a:pPr algn="ctr"/>
          <a:r>
            <a:rPr lang="en-US" sz="2000" dirty="0"/>
            <a:t>of the Milkman</a:t>
          </a:r>
          <a:endParaRPr lang="en-CA" sz="2000" dirty="0"/>
        </a:p>
      </dgm:t>
    </dgm:pt>
    <dgm:pt modelId="{D55A1FE2-4105-294D-9AAE-7BE1DFEDF688}" type="parTrans" cxnId="{C89E6390-0714-5F4C-9119-CEF9B85086B9}">
      <dgm:prSet/>
      <dgm:spPr/>
      <dgm:t>
        <a:bodyPr/>
        <a:lstStyle/>
        <a:p>
          <a:endParaRPr lang="en-US"/>
        </a:p>
      </dgm:t>
    </dgm:pt>
    <dgm:pt modelId="{DA323973-11EC-F743-87CC-7E4A71158727}" type="sibTrans" cxnId="{C89E6390-0714-5F4C-9119-CEF9B85086B9}">
      <dgm:prSet/>
      <dgm:spPr/>
      <dgm:t>
        <a:bodyPr/>
        <a:lstStyle/>
        <a:p>
          <a:endParaRPr lang="en-US"/>
        </a:p>
      </dgm:t>
    </dgm:pt>
    <dgm:pt modelId="{A5BA5938-9E6F-7949-8E31-DA646B85EE67}">
      <dgm:prSet/>
      <dgm:spPr/>
      <dgm:t>
        <a:bodyPr/>
        <a:lstStyle/>
        <a:p>
          <a:pPr algn="l"/>
          <a:r>
            <a:rPr lang="en-US" sz="900" dirty="0">
              <a:hlinkClick xmlns:r="http://schemas.openxmlformats.org/officeDocument/2006/relationships" r:id="rId1"/>
            </a:rPr>
            <a:t>Loop (Loblaws)</a:t>
          </a:r>
          <a:r>
            <a:rPr lang="en-US" sz="900" dirty="0"/>
            <a:t> – brands from Haagen-Dazs to Heinz </a:t>
          </a:r>
          <a:endParaRPr lang="en-CA" sz="900" dirty="0"/>
        </a:p>
      </dgm:t>
    </dgm:pt>
    <dgm:pt modelId="{7B978132-0F9F-4044-91DF-58DA21FE14A3}" type="parTrans" cxnId="{105A2549-895D-384E-8AF8-252A54446AA9}">
      <dgm:prSet/>
      <dgm:spPr/>
      <dgm:t>
        <a:bodyPr/>
        <a:lstStyle/>
        <a:p>
          <a:endParaRPr lang="en-US"/>
        </a:p>
      </dgm:t>
    </dgm:pt>
    <dgm:pt modelId="{EFFDA067-F5F6-7B4E-97F0-B4DDCAEC799D}" type="sibTrans" cxnId="{105A2549-895D-384E-8AF8-252A54446AA9}">
      <dgm:prSet/>
      <dgm:spPr/>
      <dgm:t>
        <a:bodyPr/>
        <a:lstStyle/>
        <a:p>
          <a:endParaRPr lang="en-US"/>
        </a:p>
      </dgm:t>
    </dgm:pt>
    <dgm:pt modelId="{FE759406-F67F-E545-9579-683ADA7646E3}">
      <dgm:prSet/>
      <dgm:spPr/>
      <dgm:t>
        <a:bodyPr/>
        <a:lstStyle/>
        <a:p>
          <a:pPr algn="l"/>
          <a:r>
            <a:rPr lang="en-US" sz="900"/>
            <a:t>Local soap and food refill shops (</a:t>
          </a:r>
          <a:r>
            <a:rPr lang="en-US" sz="900">
              <a:hlinkClick xmlns:r="http://schemas.openxmlformats.org/officeDocument/2006/relationships" r:id="rId2"/>
            </a:rPr>
            <a:t>Saponetti</a:t>
          </a:r>
          <a:r>
            <a:rPr lang="en-US" sz="900"/>
            <a:t>, food co-ops such a </a:t>
          </a:r>
          <a:r>
            <a:rPr lang="en-US" sz="900">
              <a:hlinkClick xmlns:r="http://schemas.openxmlformats.org/officeDocument/2006/relationships" r:id="rId3"/>
            </a:rPr>
            <a:t>Karma</a:t>
          </a:r>
          <a:r>
            <a:rPr lang="en-US" sz="900"/>
            <a:t>, </a:t>
          </a:r>
          <a:r>
            <a:rPr lang="en-US" sz="900">
              <a:hlinkClick xmlns:r="http://schemas.openxmlformats.org/officeDocument/2006/relationships" r:id="rId4"/>
            </a:rPr>
            <a:t>Lush “Naked” Products</a:t>
          </a:r>
          <a:r>
            <a:rPr lang="en-US" sz="900"/>
            <a:t>)</a:t>
          </a:r>
          <a:endParaRPr lang="en-CA" sz="900"/>
        </a:p>
      </dgm:t>
    </dgm:pt>
    <dgm:pt modelId="{DF97E90A-067A-C54B-B314-3D095477EEC3}" type="parTrans" cxnId="{A68E6093-87BB-674E-B109-DB6D914DEE46}">
      <dgm:prSet/>
      <dgm:spPr/>
      <dgm:t>
        <a:bodyPr/>
        <a:lstStyle/>
        <a:p>
          <a:endParaRPr lang="en-US"/>
        </a:p>
      </dgm:t>
    </dgm:pt>
    <dgm:pt modelId="{2C8766EA-656F-884A-8616-8FBF6361024C}" type="sibTrans" cxnId="{A68E6093-87BB-674E-B109-DB6D914DEE46}">
      <dgm:prSet/>
      <dgm:spPr/>
      <dgm:t>
        <a:bodyPr/>
        <a:lstStyle/>
        <a:p>
          <a:endParaRPr lang="en-US"/>
        </a:p>
      </dgm:t>
    </dgm:pt>
    <dgm:pt modelId="{599E1ADF-9EE0-D341-97EE-66D61537F5D9}">
      <dgm:prSet/>
      <dgm:spPr/>
      <dgm:t>
        <a:bodyPr/>
        <a:lstStyle/>
        <a:p>
          <a:pPr algn="l"/>
          <a:r>
            <a:rPr lang="en-US" sz="900"/>
            <a:t>Grocery bin delivery services (</a:t>
          </a:r>
          <a:r>
            <a:rPr lang="en-US" sz="900">
              <a:hlinkClick xmlns:r="http://schemas.openxmlformats.org/officeDocument/2006/relationships" r:id="rId5"/>
            </a:rPr>
            <a:t>Fresh City Farms</a:t>
          </a:r>
          <a:r>
            <a:rPr lang="en-US" sz="900"/>
            <a:t>, </a:t>
          </a:r>
          <a:r>
            <a:rPr lang="en-US" sz="900">
              <a:hlinkClick xmlns:r="http://schemas.openxmlformats.org/officeDocument/2006/relationships" r:id="rId6"/>
            </a:rPr>
            <a:t>Mama Earth Organics</a:t>
          </a:r>
          <a:r>
            <a:rPr lang="en-US" sz="900"/>
            <a:t>, </a:t>
          </a:r>
          <a:r>
            <a:rPr lang="en-US" sz="900">
              <a:hlinkClick xmlns:r="http://schemas.openxmlformats.org/officeDocument/2006/relationships" r:id="rId7"/>
            </a:rPr>
            <a:t>FoodShare</a:t>
          </a:r>
          <a:r>
            <a:rPr lang="en-US" sz="900"/>
            <a:t>)</a:t>
          </a:r>
          <a:endParaRPr lang="en-CA" sz="900"/>
        </a:p>
      </dgm:t>
    </dgm:pt>
    <dgm:pt modelId="{7B8E502F-F920-6341-91FC-72531F5B3582}" type="parTrans" cxnId="{97DE556D-FA18-C444-B59B-AA3338D54FAE}">
      <dgm:prSet/>
      <dgm:spPr/>
      <dgm:t>
        <a:bodyPr/>
        <a:lstStyle/>
        <a:p>
          <a:endParaRPr lang="en-US"/>
        </a:p>
      </dgm:t>
    </dgm:pt>
    <dgm:pt modelId="{3D5D831C-8450-664C-AEBA-99F790183EEC}" type="sibTrans" cxnId="{97DE556D-FA18-C444-B59B-AA3338D54FAE}">
      <dgm:prSet/>
      <dgm:spPr/>
      <dgm:t>
        <a:bodyPr/>
        <a:lstStyle/>
        <a:p>
          <a:endParaRPr lang="en-US"/>
        </a:p>
      </dgm:t>
    </dgm:pt>
    <dgm:pt modelId="{794E05F3-7F0B-9042-9EF8-F98C36F7BA62}">
      <dgm:prSet/>
      <dgm:spPr/>
      <dgm:t>
        <a:bodyPr/>
        <a:lstStyle/>
        <a:p>
          <a:pPr algn="l"/>
          <a:r>
            <a:rPr lang="en-US" sz="900" dirty="0"/>
            <a:t>Reusable Diaper Services (</a:t>
          </a:r>
          <a:r>
            <a:rPr lang="en-US" sz="900" dirty="0">
              <a:hlinkClick xmlns:r="http://schemas.openxmlformats.org/officeDocument/2006/relationships" r:id="rId8"/>
            </a:rPr>
            <a:t>Wonderwear Modern</a:t>
          </a:r>
          <a:r>
            <a:rPr lang="en-US" sz="900" dirty="0"/>
            <a:t>, </a:t>
          </a:r>
          <a:r>
            <a:rPr lang="en-US" sz="900" dirty="0">
              <a:hlinkClick xmlns:r="http://schemas.openxmlformats.org/officeDocument/2006/relationships" r:id="rId9"/>
            </a:rPr>
            <a:t>Comfy Cotton</a:t>
          </a:r>
          <a:r>
            <a:rPr lang="en-US" sz="900" dirty="0"/>
            <a:t>, </a:t>
          </a:r>
          <a:r>
            <a:rPr lang="en-US" sz="900" dirty="0">
              <a:hlinkClick xmlns:r="http://schemas.openxmlformats.org/officeDocument/2006/relationships" r:id="rId10"/>
            </a:rPr>
            <a:t>Happy Baby</a:t>
          </a:r>
          <a:r>
            <a:rPr lang="en-US" sz="900" dirty="0"/>
            <a:t>)</a:t>
          </a:r>
          <a:endParaRPr lang="en-CA" sz="900" dirty="0"/>
        </a:p>
      </dgm:t>
    </dgm:pt>
    <dgm:pt modelId="{CD47BF84-54C0-AF48-9970-B10E7F3E8D41}" type="parTrans" cxnId="{0A026C4B-C0BB-F747-B47F-3F578C2206ED}">
      <dgm:prSet/>
      <dgm:spPr/>
      <dgm:t>
        <a:bodyPr/>
        <a:lstStyle/>
        <a:p>
          <a:endParaRPr lang="en-US"/>
        </a:p>
      </dgm:t>
    </dgm:pt>
    <dgm:pt modelId="{5F1D70D3-E452-AF45-BD1D-9847EC8F8A8D}" type="sibTrans" cxnId="{0A026C4B-C0BB-F747-B47F-3F578C2206ED}">
      <dgm:prSet/>
      <dgm:spPr/>
      <dgm:t>
        <a:bodyPr/>
        <a:lstStyle/>
        <a:p>
          <a:endParaRPr lang="en-US"/>
        </a:p>
      </dgm:t>
    </dgm:pt>
    <dgm:pt modelId="{AFD949D1-296E-CB46-A84D-37D7916D02A0}">
      <dgm:prSet custT="1"/>
      <dgm:spPr/>
      <dgm:t>
        <a:bodyPr/>
        <a:lstStyle/>
        <a:p>
          <a:pPr algn="ctr"/>
          <a:r>
            <a:rPr lang="en-US" sz="2000" dirty="0"/>
            <a:t>Tackling Takeout</a:t>
          </a:r>
          <a:endParaRPr lang="en-CA" sz="2000" dirty="0"/>
        </a:p>
      </dgm:t>
    </dgm:pt>
    <dgm:pt modelId="{27A9D67F-EAB9-6544-B723-1D00F83EA527}" type="parTrans" cxnId="{5876E495-9BCF-8E45-8BD5-83FCEFD5E2AD}">
      <dgm:prSet/>
      <dgm:spPr/>
      <dgm:t>
        <a:bodyPr/>
        <a:lstStyle/>
        <a:p>
          <a:endParaRPr lang="en-US"/>
        </a:p>
      </dgm:t>
    </dgm:pt>
    <dgm:pt modelId="{FEBBE083-28F9-3E49-A339-A85B5615B5B8}" type="sibTrans" cxnId="{5876E495-9BCF-8E45-8BD5-83FCEFD5E2AD}">
      <dgm:prSet/>
      <dgm:spPr/>
      <dgm:t>
        <a:bodyPr/>
        <a:lstStyle/>
        <a:p>
          <a:endParaRPr lang="en-US"/>
        </a:p>
      </dgm:t>
    </dgm:pt>
    <dgm:pt modelId="{63553223-0CF3-5341-823B-F53E43C7DAD6}">
      <dgm:prSet/>
      <dgm:spPr/>
      <dgm:t>
        <a:bodyPr/>
        <a:lstStyle/>
        <a:p>
          <a:pPr algn="l"/>
          <a:r>
            <a:rPr lang="en-US" sz="1200"/>
            <a:t>Reusable coffee mugs (some stores give discounts)</a:t>
          </a:r>
          <a:endParaRPr lang="en-CA" sz="1200"/>
        </a:p>
      </dgm:t>
    </dgm:pt>
    <dgm:pt modelId="{C934E6BA-CFA3-DE4E-B34C-15A6AF8C7235}" type="parTrans" cxnId="{A139D8E3-C643-174E-BE8E-B5BD8B1F734D}">
      <dgm:prSet/>
      <dgm:spPr/>
      <dgm:t>
        <a:bodyPr/>
        <a:lstStyle/>
        <a:p>
          <a:endParaRPr lang="en-US"/>
        </a:p>
      </dgm:t>
    </dgm:pt>
    <dgm:pt modelId="{A2B903C4-B189-7040-8659-29919DCA793A}" type="sibTrans" cxnId="{A139D8E3-C643-174E-BE8E-B5BD8B1F734D}">
      <dgm:prSet/>
      <dgm:spPr/>
      <dgm:t>
        <a:bodyPr/>
        <a:lstStyle/>
        <a:p>
          <a:endParaRPr lang="en-US"/>
        </a:p>
      </dgm:t>
    </dgm:pt>
    <dgm:pt modelId="{ED576596-38B7-0246-A55F-05B4A053ABC8}">
      <dgm:prSet/>
      <dgm:spPr/>
      <dgm:t>
        <a:bodyPr/>
        <a:lstStyle/>
        <a:p>
          <a:pPr algn="l"/>
          <a:r>
            <a:rPr lang="en-US" sz="1200"/>
            <a:t>Reusable containers – something to watch (</a:t>
          </a:r>
          <a:r>
            <a:rPr lang="en-US" sz="1200">
              <a:hlinkClick xmlns:r="http://schemas.openxmlformats.org/officeDocument/2006/relationships" r:id="rId11"/>
            </a:rPr>
            <a:t>LetsGoZeroWaste</a:t>
          </a:r>
          <a:r>
            <a:rPr lang="en-US" sz="1200"/>
            <a:t>, </a:t>
          </a:r>
          <a:r>
            <a:rPr lang="en-US" sz="1200">
              <a:hlinkClick xmlns:r="http://schemas.openxmlformats.org/officeDocument/2006/relationships" r:id="rId12"/>
            </a:rPr>
            <a:t>Friendlier</a:t>
          </a:r>
          <a:r>
            <a:rPr lang="en-US" sz="1200"/>
            <a:t>)</a:t>
          </a:r>
          <a:endParaRPr lang="en-CA" sz="1200"/>
        </a:p>
      </dgm:t>
    </dgm:pt>
    <dgm:pt modelId="{122C8887-C823-744E-83FE-E5F100C7E6C0}" type="parTrans" cxnId="{DA6605B8-29DA-F142-844C-96896DAD9966}">
      <dgm:prSet/>
      <dgm:spPr/>
      <dgm:t>
        <a:bodyPr/>
        <a:lstStyle/>
        <a:p>
          <a:endParaRPr lang="en-US"/>
        </a:p>
      </dgm:t>
    </dgm:pt>
    <dgm:pt modelId="{43FA9BCD-D5D6-0843-A10E-58992A31E393}" type="sibTrans" cxnId="{DA6605B8-29DA-F142-844C-96896DAD9966}">
      <dgm:prSet/>
      <dgm:spPr/>
      <dgm:t>
        <a:bodyPr/>
        <a:lstStyle/>
        <a:p>
          <a:endParaRPr lang="en-US"/>
        </a:p>
      </dgm:t>
    </dgm:pt>
    <dgm:pt modelId="{27294BA1-A8C0-CC4B-B2C2-1E96EBDD2686}">
      <dgm:prSet custT="1"/>
      <dgm:spPr/>
      <dgm:t>
        <a:bodyPr/>
        <a:lstStyle/>
        <a:p>
          <a:pPr algn="ctr"/>
          <a:r>
            <a:rPr lang="en-US" sz="2000" dirty="0"/>
            <a:t>Fix it First</a:t>
          </a:r>
          <a:endParaRPr lang="en-CA" sz="2000" dirty="0"/>
        </a:p>
      </dgm:t>
    </dgm:pt>
    <dgm:pt modelId="{1BB22DF3-C558-8F4A-9759-454D195AFCB6}" type="parTrans" cxnId="{E7232835-C5A5-6F44-87EC-87289412D9AA}">
      <dgm:prSet/>
      <dgm:spPr/>
      <dgm:t>
        <a:bodyPr/>
        <a:lstStyle/>
        <a:p>
          <a:endParaRPr lang="en-US"/>
        </a:p>
      </dgm:t>
    </dgm:pt>
    <dgm:pt modelId="{69A28BB6-E50A-C44C-AE62-A0098930B259}" type="sibTrans" cxnId="{E7232835-C5A5-6F44-87EC-87289412D9AA}">
      <dgm:prSet/>
      <dgm:spPr/>
      <dgm:t>
        <a:bodyPr/>
        <a:lstStyle/>
        <a:p>
          <a:endParaRPr lang="en-US"/>
        </a:p>
      </dgm:t>
    </dgm:pt>
    <dgm:pt modelId="{054ACEA2-4B21-6C42-B2EC-0E32392E91F9}">
      <dgm:prSet/>
      <dgm:spPr/>
      <dgm:t>
        <a:bodyPr/>
        <a:lstStyle/>
        <a:p>
          <a:pPr algn="l"/>
          <a:r>
            <a:rPr lang="en-US" sz="1200"/>
            <a:t>Do you know where your local cobbler is? (</a:t>
          </a:r>
          <a:r>
            <a:rPr lang="en-US" sz="1200">
              <a:hlinkClick xmlns:r="http://schemas.openxmlformats.org/officeDocument/2006/relationships" r:id="rId13"/>
            </a:rPr>
            <a:t>Sandalman</a:t>
          </a:r>
          <a:r>
            <a:rPr lang="en-US" sz="1200"/>
            <a:t>, </a:t>
          </a:r>
          <a:r>
            <a:rPr lang="en-US" sz="1200">
              <a:hlinkClick xmlns:r="http://schemas.openxmlformats.org/officeDocument/2006/relationships" r:id="rId14"/>
            </a:rPr>
            <a:t>Sole Survivor</a:t>
          </a:r>
          <a:r>
            <a:rPr lang="en-US" sz="1200"/>
            <a:t>)</a:t>
          </a:r>
          <a:endParaRPr lang="en-CA" sz="1200"/>
        </a:p>
      </dgm:t>
    </dgm:pt>
    <dgm:pt modelId="{101016C8-ACDD-F442-9AE0-BCCCA7C62CAD}" type="parTrans" cxnId="{3B6C2DD1-FF37-684A-82D8-9F51CED68558}">
      <dgm:prSet/>
      <dgm:spPr/>
      <dgm:t>
        <a:bodyPr/>
        <a:lstStyle/>
        <a:p>
          <a:endParaRPr lang="en-US"/>
        </a:p>
      </dgm:t>
    </dgm:pt>
    <dgm:pt modelId="{8EC6CC9F-8DE9-AD4C-8674-194DE1D2812B}" type="sibTrans" cxnId="{3B6C2DD1-FF37-684A-82D8-9F51CED68558}">
      <dgm:prSet/>
      <dgm:spPr/>
      <dgm:t>
        <a:bodyPr/>
        <a:lstStyle/>
        <a:p>
          <a:endParaRPr lang="en-US"/>
        </a:p>
      </dgm:t>
    </dgm:pt>
    <dgm:pt modelId="{7917291F-9DB1-4849-8BA4-5C44E45D7497}">
      <dgm:prSet/>
      <dgm:spPr/>
      <dgm:t>
        <a:bodyPr/>
        <a:lstStyle/>
        <a:p>
          <a:pPr algn="l"/>
          <a:r>
            <a:rPr lang="en-US" sz="1200"/>
            <a:t>How about toys and gadgets? (</a:t>
          </a:r>
          <a:r>
            <a:rPr lang="en-US" sz="1200">
              <a:hlinkClick xmlns:r="http://schemas.openxmlformats.org/officeDocument/2006/relationships" r:id="rId15"/>
            </a:rPr>
            <a:t>Repair Café</a:t>
          </a:r>
          <a:r>
            <a:rPr lang="en-US" sz="1200"/>
            <a:t>)</a:t>
          </a:r>
          <a:endParaRPr lang="en-CA" sz="1200"/>
        </a:p>
      </dgm:t>
    </dgm:pt>
    <dgm:pt modelId="{779CD75B-7D8C-6241-B93E-A8809A35CCA7}" type="parTrans" cxnId="{EC9AFFF1-F21A-864D-8005-D2F8E15CE716}">
      <dgm:prSet/>
      <dgm:spPr/>
      <dgm:t>
        <a:bodyPr/>
        <a:lstStyle/>
        <a:p>
          <a:endParaRPr lang="en-US"/>
        </a:p>
      </dgm:t>
    </dgm:pt>
    <dgm:pt modelId="{BBD00C72-3959-1744-9F22-A86684B4BEFB}" type="sibTrans" cxnId="{EC9AFFF1-F21A-864D-8005-D2F8E15CE716}">
      <dgm:prSet/>
      <dgm:spPr/>
      <dgm:t>
        <a:bodyPr/>
        <a:lstStyle/>
        <a:p>
          <a:endParaRPr lang="en-US"/>
        </a:p>
      </dgm:t>
    </dgm:pt>
    <dgm:pt modelId="{4828E625-F331-C24E-B644-980DCC7013C0}">
      <dgm:prSet/>
      <dgm:spPr/>
      <dgm:t>
        <a:bodyPr/>
        <a:lstStyle/>
        <a:p>
          <a:pPr algn="l"/>
          <a:r>
            <a:rPr lang="en-US" sz="1200"/>
            <a:t>Church sewing and quilting groups are awesome at this!</a:t>
          </a:r>
          <a:endParaRPr lang="en-CA" sz="1200"/>
        </a:p>
      </dgm:t>
    </dgm:pt>
    <dgm:pt modelId="{8FA42F02-C7C6-EE49-8233-3ED7E0FC9C2F}" type="parTrans" cxnId="{DB198BE1-1275-ED45-8E83-87B241A2A65D}">
      <dgm:prSet/>
      <dgm:spPr/>
      <dgm:t>
        <a:bodyPr/>
        <a:lstStyle/>
        <a:p>
          <a:endParaRPr lang="en-US"/>
        </a:p>
      </dgm:t>
    </dgm:pt>
    <dgm:pt modelId="{5798C7D6-A71E-AC47-B7B3-D0ED104373F2}" type="sibTrans" cxnId="{DB198BE1-1275-ED45-8E83-87B241A2A65D}">
      <dgm:prSet/>
      <dgm:spPr/>
      <dgm:t>
        <a:bodyPr/>
        <a:lstStyle/>
        <a:p>
          <a:endParaRPr lang="en-US"/>
        </a:p>
      </dgm:t>
    </dgm:pt>
    <dgm:pt modelId="{97FB488B-A765-A74D-9771-321A528F24F1}">
      <dgm:prSet custT="1"/>
      <dgm:spPr/>
      <dgm:t>
        <a:bodyPr/>
        <a:lstStyle/>
        <a:p>
          <a:pPr algn="ctr"/>
          <a:r>
            <a:rPr lang="en-US" sz="2000" dirty="0"/>
            <a:t>Upcycling</a:t>
          </a:r>
          <a:endParaRPr lang="en-CA" sz="2000" dirty="0"/>
        </a:p>
      </dgm:t>
    </dgm:pt>
    <dgm:pt modelId="{978FCD37-8065-6343-9C10-44F326BFD918}" type="parTrans" cxnId="{9DE23645-7C36-DF45-BEC1-9C79A3499ECF}">
      <dgm:prSet/>
      <dgm:spPr/>
      <dgm:t>
        <a:bodyPr/>
        <a:lstStyle/>
        <a:p>
          <a:endParaRPr lang="en-US"/>
        </a:p>
      </dgm:t>
    </dgm:pt>
    <dgm:pt modelId="{1AB8BBE8-C271-4444-9ED2-B73210EE1E14}" type="sibTrans" cxnId="{9DE23645-7C36-DF45-BEC1-9C79A3499ECF}">
      <dgm:prSet/>
      <dgm:spPr/>
      <dgm:t>
        <a:bodyPr/>
        <a:lstStyle/>
        <a:p>
          <a:endParaRPr lang="en-US"/>
        </a:p>
      </dgm:t>
    </dgm:pt>
    <dgm:pt modelId="{F9DE18F9-50FB-474B-9542-D1788D745789}">
      <dgm:prSet/>
      <dgm:spPr/>
      <dgm:t>
        <a:bodyPr/>
        <a:lstStyle/>
        <a:p>
          <a:pPr algn="l"/>
          <a:r>
            <a:rPr lang="en-US" sz="1200"/>
            <a:t>Park benches from recycled plastic (</a:t>
          </a:r>
          <a:r>
            <a:rPr lang="en-US" sz="1200">
              <a:hlinkClick xmlns:r="http://schemas.openxmlformats.org/officeDocument/2006/relationships" r:id="rId16"/>
            </a:rPr>
            <a:t>SUNPERK</a:t>
          </a:r>
          <a:r>
            <a:rPr lang="en-US" sz="1200"/>
            <a:t>)</a:t>
          </a:r>
          <a:endParaRPr lang="en-CA" sz="1200"/>
        </a:p>
      </dgm:t>
    </dgm:pt>
    <dgm:pt modelId="{81AFB7E4-B603-5E46-8773-C3B94443DFFE}" type="parTrans" cxnId="{443667AB-668B-0F47-A068-A0B72F4CF38E}">
      <dgm:prSet/>
      <dgm:spPr/>
      <dgm:t>
        <a:bodyPr/>
        <a:lstStyle/>
        <a:p>
          <a:endParaRPr lang="en-US"/>
        </a:p>
      </dgm:t>
    </dgm:pt>
    <dgm:pt modelId="{0D1566AD-1361-4A47-9E39-099DAB5AA29F}" type="sibTrans" cxnId="{443667AB-668B-0F47-A068-A0B72F4CF38E}">
      <dgm:prSet/>
      <dgm:spPr/>
      <dgm:t>
        <a:bodyPr/>
        <a:lstStyle/>
        <a:p>
          <a:endParaRPr lang="en-US"/>
        </a:p>
      </dgm:t>
    </dgm:pt>
    <dgm:pt modelId="{BC0ACCB3-3F68-C143-A0C4-43F80F891E89}">
      <dgm:prSet/>
      <dgm:spPr/>
      <dgm:t>
        <a:bodyPr/>
        <a:lstStyle/>
        <a:p>
          <a:pPr algn="l"/>
          <a:r>
            <a:rPr lang="en-US" sz="1200"/>
            <a:t>Coats and sunglasses from old fishnets (</a:t>
          </a:r>
          <a:r>
            <a:rPr lang="en-US" sz="1200">
              <a:hlinkClick xmlns:r="http://schemas.openxmlformats.org/officeDocument/2006/relationships" r:id="rId17"/>
            </a:rPr>
            <a:t>Wuxly</a:t>
          </a:r>
          <a:r>
            <a:rPr lang="en-US" sz="1200"/>
            <a:t>, </a:t>
          </a:r>
          <a:r>
            <a:rPr lang="en-US" sz="1200">
              <a:hlinkClick xmlns:r="http://schemas.openxmlformats.org/officeDocument/2006/relationships" r:id="rId18"/>
            </a:rPr>
            <a:t>Costa del Mar</a:t>
          </a:r>
          <a:r>
            <a:rPr lang="en-US" sz="1200"/>
            <a:t>)</a:t>
          </a:r>
          <a:endParaRPr lang="en-CA" sz="1200"/>
        </a:p>
      </dgm:t>
    </dgm:pt>
    <dgm:pt modelId="{4A1F3DDB-D968-944D-B467-094253BF6592}" type="parTrans" cxnId="{34D6F22E-B7E3-2846-9126-1F9B40D3D906}">
      <dgm:prSet/>
      <dgm:spPr/>
      <dgm:t>
        <a:bodyPr/>
        <a:lstStyle/>
        <a:p>
          <a:endParaRPr lang="en-US"/>
        </a:p>
      </dgm:t>
    </dgm:pt>
    <dgm:pt modelId="{22B1908D-3E89-2145-9DDC-C0985A944011}" type="sibTrans" cxnId="{34D6F22E-B7E3-2846-9126-1F9B40D3D906}">
      <dgm:prSet/>
      <dgm:spPr/>
      <dgm:t>
        <a:bodyPr/>
        <a:lstStyle/>
        <a:p>
          <a:endParaRPr lang="en-US"/>
        </a:p>
      </dgm:t>
    </dgm:pt>
    <dgm:pt modelId="{727CE5FB-329C-CB4E-952B-D8F691DE0D6F}">
      <dgm:prSet/>
      <dgm:spPr/>
      <dgm:t>
        <a:bodyPr/>
        <a:lstStyle/>
        <a:p>
          <a:pPr algn="l"/>
          <a:r>
            <a:rPr lang="en-US" sz="1200"/>
            <a:t>Terrific scope for DIY arts and crafts from coat hooks to planters…</a:t>
          </a:r>
          <a:endParaRPr lang="en-CA" sz="1200"/>
        </a:p>
      </dgm:t>
    </dgm:pt>
    <dgm:pt modelId="{7198A12D-7EFF-5949-B8F4-F6D6B7E4F6D1}" type="parTrans" cxnId="{A4F9561A-99D6-F048-BB57-DCEB2F8BFCC7}">
      <dgm:prSet/>
      <dgm:spPr/>
      <dgm:t>
        <a:bodyPr/>
        <a:lstStyle/>
        <a:p>
          <a:endParaRPr lang="en-US"/>
        </a:p>
      </dgm:t>
    </dgm:pt>
    <dgm:pt modelId="{435396A8-145E-1149-9D8B-ED2767AC5208}" type="sibTrans" cxnId="{A4F9561A-99D6-F048-BB57-DCEB2F8BFCC7}">
      <dgm:prSet/>
      <dgm:spPr/>
      <dgm:t>
        <a:bodyPr/>
        <a:lstStyle/>
        <a:p>
          <a:endParaRPr lang="en-US"/>
        </a:p>
      </dgm:t>
    </dgm:pt>
    <dgm:pt modelId="{19ED73B7-E637-554E-AA14-A0F089EBBE40}">
      <dgm:prSet custT="1"/>
      <dgm:spPr/>
      <dgm:t>
        <a:bodyPr/>
        <a:lstStyle/>
        <a:p>
          <a:pPr algn="ctr"/>
          <a:r>
            <a:rPr lang="en-US" sz="2000" dirty="0"/>
            <a:t>Better to Borrow</a:t>
          </a:r>
          <a:endParaRPr lang="en-CA" sz="2000" dirty="0"/>
        </a:p>
      </dgm:t>
    </dgm:pt>
    <dgm:pt modelId="{3A3FD21A-4F41-7C4E-8F8E-5BF04C5FAF41}" type="parTrans" cxnId="{66774A8E-67D5-634E-82FF-1D87BD577BAD}">
      <dgm:prSet/>
      <dgm:spPr/>
      <dgm:t>
        <a:bodyPr/>
        <a:lstStyle/>
        <a:p>
          <a:endParaRPr lang="en-US"/>
        </a:p>
      </dgm:t>
    </dgm:pt>
    <dgm:pt modelId="{5AE3FCDB-6988-2149-9121-3871C8C53AD9}" type="sibTrans" cxnId="{66774A8E-67D5-634E-82FF-1D87BD577BAD}">
      <dgm:prSet/>
      <dgm:spPr/>
      <dgm:t>
        <a:bodyPr/>
        <a:lstStyle/>
        <a:p>
          <a:endParaRPr lang="en-US"/>
        </a:p>
      </dgm:t>
    </dgm:pt>
    <dgm:pt modelId="{975BC779-956B-AE48-A1E7-E4612A5AD0F5}">
      <dgm:prSet/>
      <dgm:spPr/>
      <dgm:t>
        <a:bodyPr/>
        <a:lstStyle/>
        <a:p>
          <a:pPr algn="l"/>
          <a:r>
            <a:rPr lang="en-US" sz="1200"/>
            <a:t>Libraries are not just for books (</a:t>
          </a:r>
          <a:r>
            <a:rPr lang="en-US" sz="1200">
              <a:hlinkClick xmlns:r="http://schemas.openxmlformats.org/officeDocument/2006/relationships" r:id="rId19"/>
            </a:rPr>
            <a:t>Tool Library</a:t>
          </a:r>
          <a:r>
            <a:rPr lang="en-US" sz="1200"/>
            <a:t>, The Kitchen Library)</a:t>
          </a:r>
          <a:endParaRPr lang="en-CA" sz="1200"/>
        </a:p>
      </dgm:t>
    </dgm:pt>
    <dgm:pt modelId="{DDC3AC20-23DD-1347-A089-10579CBFEB82}" type="parTrans" cxnId="{759C51B1-5AD1-3041-A610-BF6214D1D293}">
      <dgm:prSet/>
      <dgm:spPr/>
      <dgm:t>
        <a:bodyPr/>
        <a:lstStyle/>
        <a:p>
          <a:endParaRPr lang="en-US"/>
        </a:p>
      </dgm:t>
    </dgm:pt>
    <dgm:pt modelId="{AF56DCC8-3BED-7C41-9850-DEE0CA9FCAB0}" type="sibTrans" cxnId="{759C51B1-5AD1-3041-A610-BF6214D1D293}">
      <dgm:prSet/>
      <dgm:spPr/>
      <dgm:t>
        <a:bodyPr/>
        <a:lstStyle/>
        <a:p>
          <a:endParaRPr lang="en-US"/>
        </a:p>
      </dgm:t>
    </dgm:pt>
    <dgm:pt modelId="{19DB9CAB-DAED-4441-AF88-7A8C0B7BD335}">
      <dgm:prSet/>
      <dgm:spPr/>
      <dgm:t>
        <a:bodyPr/>
        <a:lstStyle/>
        <a:p>
          <a:pPr algn="l"/>
          <a:r>
            <a:rPr lang="en-US" sz="1200" dirty="0"/>
            <a:t>Jeans for rent and recycle (</a:t>
          </a:r>
          <a:r>
            <a:rPr lang="en-US" sz="1200" dirty="0">
              <a:hlinkClick xmlns:r="http://schemas.openxmlformats.org/officeDocument/2006/relationships" r:id="rId20"/>
            </a:rPr>
            <a:t>MUD Jeans</a:t>
          </a:r>
          <a:r>
            <a:rPr lang="en-US" sz="1200" dirty="0"/>
            <a:t>)</a:t>
          </a:r>
          <a:endParaRPr lang="en-CA" sz="1200" dirty="0"/>
        </a:p>
      </dgm:t>
    </dgm:pt>
    <dgm:pt modelId="{585DA092-1426-9945-9E89-2B45C2482102}" type="parTrans" cxnId="{5BE77993-9B6F-B64D-87AF-6697FABE57C0}">
      <dgm:prSet/>
      <dgm:spPr/>
      <dgm:t>
        <a:bodyPr/>
        <a:lstStyle/>
        <a:p>
          <a:endParaRPr lang="en-US"/>
        </a:p>
      </dgm:t>
    </dgm:pt>
    <dgm:pt modelId="{F760F4CA-10D5-1048-A742-FF1C64728D5E}" type="sibTrans" cxnId="{5BE77993-9B6F-B64D-87AF-6697FABE57C0}">
      <dgm:prSet/>
      <dgm:spPr/>
      <dgm:t>
        <a:bodyPr/>
        <a:lstStyle/>
        <a:p>
          <a:endParaRPr lang="en-US"/>
        </a:p>
      </dgm:t>
    </dgm:pt>
    <dgm:pt modelId="{ECF2380A-EC2D-FB49-95FC-0DFE01D705F2}">
      <dgm:prSet/>
      <dgm:spPr/>
      <dgm:t>
        <a:bodyPr/>
        <a:lstStyle/>
        <a:p>
          <a:pPr algn="l"/>
          <a:r>
            <a:rPr lang="en-CA" sz="1200" dirty="0"/>
            <a:t>Furniture, applicates, electronics – comes with repairs (</a:t>
          </a:r>
          <a:r>
            <a:rPr lang="en-US" sz="1200" dirty="0">
              <a:hlinkClick xmlns:r="http://schemas.openxmlformats.org/officeDocument/2006/relationships" r:id="rId21"/>
            </a:rPr>
            <a:t>Rental City</a:t>
          </a:r>
          <a:r>
            <a:rPr lang="en-US" sz="1200" dirty="0"/>
            <a:t>)</a:t>
          </a:r>
          <a:endParaRPr lang="en-CA" sz="1200" dirty="0"/>
        </a:p>
      </dgm:t>
    </dgm:pt>
    <dgm:pt modelId="{521982B0-2A1C-CA4F-82D5-6C57244BD7A6}" type="parTrans" cxnId="{1DBF067A-9FD0-1B4D-B87E-213AD6A82E9A}">
      <dgm:prSet/>
      <dgm:spPr/>
      <dgm:t>
        <a:bodyPr/>
        <a:lstStyle/>
        <a:p>
          <a:endParaRPr lang="en-US"/>
        </a:p>
      </dgm:t>
    </dgm:pt>
    <dgm:pt modelId="{253C10EF-D7A1-CC4A-A61F-536B0BE5E7BF}" type="sibTrans" cxnId="{1DBF067A-9FD0-1B4D-B87E-213AD6A82E9A}">
      <dgm:prSet/>
      <dgm:spPr/>
      <dgm:t>
        <a:bodyPr/>
        <a:lstStyle/>
        <a:p>
          <a:endParaRPr lang="en-US"/>
        </a:p>
      </dgm:t>
    </dgm:pt>
    <dgm:pt modelId="{F982F756-A878-0448-B684-5986E9319041}" type="pres">
      <dgm:prSet presAssocID="{A1F2A710-4D79-2846-B74B-7EB0DDC5233F}" presName="Name0" presStyleCnt="0">
        <dgm:presLayoutVars>
          <dgm:dir/>
          <dgm:resizeHandles val="exact"/>
        </dgm:presLayoutVars>
      </dgm:prSet>
      <dgm:spPr/>
    </dgm:pt>
    <dgm:pt modelId="{84DC0393-BAF8-5340-B539-236EDEF010B2}" type="pres">
      <dgm:prSet presAssocID="{1E9A6B9A-57D0-8349-9A49-4AF8BBE5E2D1}" presName="Name5" presStyleLbl="vennNode1" presStyleIdx="0" presStyleCnt="5">
        <dgm:presLayoutVars>
          <dgm:bulletEnabled val="1"/>
        </dgm:presLayoutVars>
      </dgm:prSet>
      <dgm:spPr/>
    </dgm:pt>
    <dgm:pt modelId="{58BD17AE-B782-1041-96E3-3030C4C23D5B}" type="pres">
      <dgm:prSet presAssocID="{DA323973-11EC-F743-87CC-7E4A71158727}" presName="space" presStyleCnt="0"/>
      <dgm:spPr/>
    </dgm:pt>
    <dgm:pt modelId="{3D3BA43E-6328-AA45-BAC3-7BBFA401CC80}" type="pres">
      <dgm:prSet presAssocID="{AFD949D1-296E-CB46-A84D-37D7916D02A0}" presName="Name5" presStyleLbl="vennNode1" presStyleIdx="1" presStyleCnt="5">
        <dgm:presLayoutVars>
          <dgm:bulletEnabled val="1"/>
        </dgm:presLayoutVars>
      </dgm:prSet>
      <dgm:spPr/>
    </dgm:pt>
    <dgm:pt modelId="{321D7E47-B824-7240-BE1C-9DD5E7C3F3B3}" type="pres">
      <dgm:prSet presAssocID="{FEBBE083-28F9-3E49-A339-A85B5615B5B8}" presName="space" presStyleCnt="0"/>
      <dgm:spPr/>
    </dgm:pt>
    <dgm:pt modelId="{B3CA987D-1A6F-A840-B17E-F9B9E297F6E8}" type="pres">
      <dgm:prSet presAssocID="{19ED73B7-E637-554E-AA14-A0F089EBBE40}" presName="Name5" presStyleLbl="vennNode1" presStyleIdx="2" presStyleCnt="5">
        <dgm:presLayoutVars>
          <dgm:bulletEnabled val="1"/>
        </dgm:presLayoutVars>
      </dgm:prSet>
      <dgm:spPr/>
    </dgm:pt>
    <dgm:pt modelId="{0C6B32B3-8FAF-8849-A4E9-5DA791B6F7CF}" type="pres">
      <dgm:prSet presAssocID="{5AE3FCDB-6988-2149-9121-3871C8C53AD9}" presName="space" presStyleCnt="0"/>
      <dgm:spPr/>
    </dgm:pt>
    <dgm:pt modelId="{C91ADEB7-AB34-9740-8B74-43F6ADA29F32}" type="pres">
      <dgm:prSet presAssocID="{27294BA1-A8C0-CC4B-B2C2-1E96EBDD2686}" presName="Name5" presStyleLbl="vennNode1" presStyleIdx="3" presStyleCnt="5">
        <dgm:presLayoutVars>
          <dgm:bulletEnabled val="1"/>
        </dgm:presLayoutVars>
      </dgm:prSet>
      <dgm:spPr/>
    </dgm:pt>
    <dgm:pt modelId="{65A07E45-972B-7444-A38B-B9F5F21EC697}" type="pres">
      <dgm:prSet presAssocID="{69A28BB6-E50A-C44C-AE62-A0098930B259}" presName="space" presStyleCnt="0"/>
      <dgm:spPr/>
    </dgm:pt>
    <dgm:pt modelId="{7A9FABE7-079E-8147-8D0F-DF04BF3E10ED}" type="pres">
      <dgm:prSet presAssocID="{97FB488B-A765-A74D-9771-321A528F24F1}" presName="Name5" presStyleLbl="vennNode1" presStyleIdx="4" presStyleCnt="5">
        <dgm:presLayoutVars>
          <dgm:bulletEnabled val="1"/>
        </dgm:presLayoutVars>
      </dgm:prSet>
      <dgm:spPr/>
    </dgm:pt>
  </dgm:ptLst>
  <dgm:cxnLst>
    <dgm:cxn modelId="{421C4602-5C77-5A48-AE7F-3ABEAD5DBDF6}" type="presOf" srcId="{F9DE18F9-50FB-474B-9542-D1788D745789}" destId="{7A9FABE7-079E-8147-8D0F-DF04BF3E10ED}" srcOrd="0" destOrd="1" presId="urn:microsoft.com/office/officeart/2005/8/layout/venn3"/>
    <dgm:cxn modelId="{A4F9561A-99D6-F048-BB57-DCEB2F8BFCC7}" srcId="{97FB488B-A765-A74D-9771-321A528F24F1}" destId="{727CE5FB-329C-CB4E-952B-D8F691DE0D6F}" srcOrd="2" destOrd="0" parTransId="{7198A12D-7EFF-5949-B8F4-F6D6B7E4F6D1}" sibTransId="{435396A8-145E-1149-9D8B-ED2767AC5208}"/>
    <dgm:cxn modelId="{D332001D-72FE-1B4F-9DB6-EC9B3AFD129C}" type="presOf" srcId="{19DB9CAB-DAED-4441-AF88-7A8C0B7BD335}" destId="{B3CA987D-1A6F-A840-B17E-F9B9E297F6E8}" srcOrd="0" destOrd="2" presId="urn:microsoft.com/office/officeart/2005/8/layout/venn3"/>
    <dgm:cxn modelId="{7F52951D-7FF1-C646-BF54-72344842E54B}" type="presOf" srcId="{27294BA1-A8C0-CC4B-B2C2-1E96EBDD2686}" destId="{C91ADEB7-AB34-9740-8B74-43F6ADA29F32}" srcOrd="0" destOrd="0" presId="urn:microsoft.com/office/officeart/2005/8/layout/venn3"/>
    <dgm:cxn modelId="{84E1E027-8B0E-884C-B932-C3F513855477}" type="presOf" srcId="{975BC779-956B-AE48-A1E7-E4612A5AD0F5}" destId="{B3CA987D-1A6F-A840-B17E-F9B9E297F6E8}" srcOrd="0" destOrd="1" presId="urn:microsoft.com/office/officeart/2005/8/layout/venn3"/>
    <dgm:cxn modelId="{7FDF382C-ADBB-6A42-92B5-E9D5AA1B4CE2}" type="presOf" srcId="{4828E625-F331-C24E-B644-980DCC7013C0}" destId="{C91ADEB7-AB34-9740-8B74-43F6ADA29F32}" srcOrd="0" destOrd="3" presId="urn:microsoft.com/office/officeart/2005/8/layout/venn3"/>
    <dgm:cxn modelId="{34D6F22E-B7E3-2846-9126-1F9B40D3D906}" srcId="{97FB488B-A765-A74D-9771-321A528F24F1}" destId="{BC0ACCB3-3F68-C143-A0C4-43F80F891E89}" srcOrd="1" destOrd="0" parTransId="{4A1F3DDB-D968-944D-B467-094253BF6592}" sibTransId="{22B1908D-3E89-2145-9DDC-C0985A944011}"/>
    <dgm:cxn modelId="{E7232835-C5A5-6F44-87EC-87289412D9AA}" srcId="{A1F2A710-4D79-2846-B74B-7EB0DDC5233F}" destId="{27294BA1-A8C0-CC4B-B2C2-1E96EBDD2686}" srcOrd="3" destOrd="0" parTransId="{1BB22DF3-C558-8F4A-9759-454D195AFCB6}" sibTransId="{69A28BB6-E50A-C44C-AE62-A0098930B259}"/>
    <dgm:cxn modelId="{413D803A-E6AB-C741-B73B-7CFD6BC9A9DF}" type="presOf" srcId="{BC0ACCB3-3F68-C143-A0C4-43F80F891E89}" destId="{7A9FABE7-079E-8147-8D0F-DF04BF3E10ED}" srcOrd="0" destOrd="2" presId="urn:microsoft.com/office/officeart/2005/8/layout/venn3"/>
    <dgm:cxn modelId="{9DE23645-7C36-DF45-BEC1-9C79A3499ECF}" srcId="{A1F2A710-4D79-2846-B74B-7EB0DDC5233F}" destId="{97FB488B-A765-A74D-9771-321A528F24F1}" srcOrd="4" destOrd="0" parTransId="{978FCD37-8065-6343-9C10-44F326BFD918}" sibTransId="{1AB8BBE8-C271-4444-9ED2-B73210EE1E14}"/>
    <dgm:cxn modelId="{1B3AC546-9D49-3C48-82A7-B03588AE922B}" type="presOf" srcId="{A5BA5938-9E6F-7949-8E31-DA646B85EE67}" destId="{84DC0393-BAF8-5340-B539-236EDEF010B2}" srcOrd="0" destOrd="1" presId="urn:microsoft.com/office/officeart/2005/8/layout/venn3"/>
    <dgm:cxn modelId="{105A2549-895D-384E-8AF8-252A54446AA9}" srcId="{1E9A6B9A-57D0-8349-9A49-4AF8BBE5E2D1}" destId="{A5BA5938-9E6F-7949-8E31-DA646B85EE67}" srcOrd="0" destOrd="0" parTransId="{7B978132-0F9F-4044-91DF-58DA21FE14A3}" sibTransId="{EFFDA067-F5F6-7B4E-97F0-B4DDCAEC799D}"/>
    <dgm:cxn modelId="{0A026C4B-C0BB-F747-B47F-3F578C2206ED}" srcId="{1E9A6B9A-57D0-8349-9A49-4AF8BBE5E2D1}" destId="{794E05F3-7F0B-9042-9EF8-F98C36F7BA62}" srcOrd="3" destOrd="0" parTransId="{CD47BF84-54C0-AF48-9970-B10E7F3E8D41}" sibTransId="{5F1D70D3-E452-AF45-BD1D-9847EC8F8A8D}"/>
    <dgm:cxn modelId="{8A4DC44F-6CD3-6248-A6D3-6ECABF2A878E}" type="presOf" srcId="{599E1ADF-9EE0-D341-97EE-66D61537F5D9}" destId="{84DC0393-BAF8-5340-B539-236EDEF010B2}" srcOrd="0" destOrd="3" presId="urn:microsoft.com/office/officeart/2005/8/layout/venn3"/>
    <dgm:cxn modelId="{334BEC5C-840A-9848-84ED-E535994ED9DE}" type="presOf" srcId="{FE759406-F67F-E545-9579-683ADA7646E3}" destId="{84DC0393-BAF8-5340-B539-236EDEF010B2}" srcOrd="0" destOrd="2" presId="urn:microsoft.com/office/officeart/2005/8/layout/venn3"/>
    <dgm:cxn modelId="{1307195F-0040-BD4E-B528-6567E8FFE16B}" type="presOf" srcId="{A1F2A710-4D79-2846-B74B-7EB0DDC5233F}" destId="{F982F756-A878-0448-B684-5986E9319041}" srcOrd="0" destOrd="0" presId="urn:microsoft.com/office/officeart/2005/8/layout/venn3"/>
    <dgm:cxn modelId="{B25C9260-4C8C-794D-A3EC-ECB5EFC932BA}" type="presOf" srcId="{ED576596-38B7-0246-A55F-05B4A053ABC8}" destId="{3D3BA43E-6328-AA45-BAC3-7BBFA401CC80}" srcOrd="0" destOrd="2" presId="urn:microsoft.com/office/officeart/2005/8/layout/venn3"/>
    <dgm:cxn modelId="{97DE556D-FA18-C444-B59B-AA3338D54FAE}" srcId="{1E9A6B9A-57D0-8349-9A49-4AF8BBE5E2D1}" destId="{599E1ADF-9EE0-D341-97EE-66D61537F5D9}" srcOrd="2" destOrd="0" parTransId="{7B8E502F-F920-6341-91FC-72531F5B3582}" sibTransId="{3D5D831C-8450-664C-AEBA-99F790183EEC}"/>
    <dgm:cxn modelId="{B056DF76-6890-434C-B169-A87DCC328079}" type="presOf" srcId="{AFD949D1-296E-CB46-A84D-37D7916D02A0}" destId="{3D3BA43E-6328-AA45-BAC3-7BBFA401CC80}" srcOrd="0" destOrd="0" presId="urn:microsoft.com/office/officeart/2005/8/layout/venn3"/>
    <dgm:cxn modelId="{0A48E479-B143-4F48-BDC8-54A7A8F8CCB6}" type="presOf" srcId="{63553223-0CF3-5341-823B-F53E43C7DAD6}" destId="{3D3BA43E-6328-AA45-BAC3-7BBFA401CC80}" srcOrd="0" destOrd="1" presId="urn:microsoft.com/office/officeart/2005/8/layout/venn3"/>
    <dgm:cxn modelId="{C4C2E979-95F6-764B-91C3-FC74871641FC}" type="presOf" srcId="{97FB488B-A765-A74D-9771-321A528F24F1}" destId="{7A9FABE7-079E-8147-8D0F-DF04BF3E10ED}" srcOrd="0" destOrd="0" presId="urn:microsoft.com/office/officeart/2005/8/layout/venn3"/>
    <dgm:cxn modelId="{1DBF067A-9FD0-1B4D-B87E-213AD6A82E9A}" srcId="{19ED73B7-E637-554E-AA14-A0F089EBBE40}" destId="{ECF2380A-EC2D-FB49-95FC-0DFE01D705F2}" srcOrd="2" destOrd="0" parTransId="{521982B0-2A1C-CA4F-82D5-6C57244BD7A6}" sibTransId="{253C10EF-D7A1-CC4A-A61F-536B0BE5E7BF}"/>
    <dgm:cxn modelId="{35C2EE7C-4C52-6F41-8D6D-F127044FC91D}" type="presOf" srcId="{19ED73B7-E637-554E-AA14-A0F089EBBE40}" destId="{B3CA987D-1A6F-A840-B17E-F9B9E297F6E8}" srcOrd="0" destOrd="0" presId="urn:microsoft.com/office/officeart/2005/8/layout/venn3"/>
    <dgm:cxn modelId="{66774A8E-67D5-634E-82FF-1D87BD577BAD}" srcId="{A1F2A710-4D79-2846-B74B-7EB0DDC5233F}" destId="{19ED73B7-E637-554E-AA14-A0F089EBBE40}" srcOrd="2" destOrd="0" parTransId="{3A3FD21A-4F41-7C4E-8F8E-5BF04C5FAF41}" sibTransId="{5AE3FCDB-6988-2149-9121-3871C8C53AD9}"/>
    <dgm:cxn modelId="{C89E6390-0714-5F4C-9119-CEF9B85086B9}" srcId="{A1F2A710-4D79-2846-B74B-7EB0DDC5233F}" destId="{1E9A6B9A-57D0-8349-9A49-4AF8BBE5E2D1}" srcOrd="0" destOrd="0" parTransId="{D55A1FE2-4105-294D-9AAE-7BE1DFEDF688}" sibTransId="{DA323973-11EC-F743-87CC-7E4A71158727}"/>
    <dgm:cxn modelId="{A68E6093-87BB-674E-B109-DB6D914DEE46}" srcId="{1E9A6B9A-57D0-8349-9A49-4AF8BBE5E2D1}" destId="{FE759406-F67F-E545-9579-683ADA7646E3}" srcOrd="1" destOrd="0" parTransId="{DF97E90A-067A-C54B-B314-3D095477EEC3}" sibTransId="{2C8766EA-656F-884A-8616-8FBF6361024C}"/>
    <dgm:cxn modelId="{5BE77993-9B6F-B64D-87AF-6697FABE57C0}" srcId="{19ED73B7-E637-554E-AA14-A0F089EBBE40}" destId="{19DB9CAB-DAED-4441-AF88-7A8C0B7BD335}" srcOrd="1" destOrd="0" parTransId="{585DA092-1426-9945-9E89-2B45C2482102}" sibTransId="{F760F4CA-10D5-1048-A742-FF1C64728D5E}"/>
    <dgm:cxn modelId="{4E60AE93-88FC-F84A-93ED-8A209E06FF99}" type="presOf" srcId="{1E9A6B9A-57D0-8349-9A49-4AF8BBE5E2D1}" destId="{84DC0393-BAF8-5340-B539-236EDEF010B2}" srcOrd="0" destOrd="0" presId="urn:microsoft.com/office/officeart/2005/8/layout/venn3"/>
    <dgm:cxn modelId="{41C92394-A815-A046-8110-04F7E5C30245}" type="presOf" srcId="{7917291F-9DB1-4849-8BA4-5C44E45D7497}" destId="{C91ADEB7-AB34-9740-8B74-43F6ADA29F32}" srcOrd="0" destOrd="2" presId="urn:microsoft.com/office/officeart/2005/8/layout/venn3"/>
    <dgm:cxn modelId="{5876E495-9BCF-8E45-8BD5-83FCEFD5E2AD}" srcId="{A1F2A710-4D79-2846-B74B-7EB0DDC5233F}" destId="{AFD949D1-296E-CB46-A84D-37D7916D02A0}" srcOrd="1" destOrd="0" parTransId="{27A9D67F-EAB9-6544-B723-1D00F83EA527}" sibTransId="{FEBBE083-28F9-3E49-A339-A85B5615B5B8}"/>
    <dgm:cxn modelId="{8055339C-A6AA-E047-9F87-158E64C947EC}" type="presOf" srcId="{727CE5FB-329C-CB4E-952B-D8F691DE0D6F}" destId="{7A9FABE7-079E-8147-8D0F-DF04BF3E10ED}" srcOrd="0" destOrd="3" presId="urn:microsoft.com/office/officeart/2005/8/layout/venn3"/>
    <dgm:cxn modelId="{34E5ACA4-771D-6041-84F2-BBD1CB4132CC}" type="presOf" srcId="{ECF2380A-EC2D-FB49-95FC-0DFE01D705F2}" destId="{B3CA987D-1A6F-A840-B17E-F9B9E297F6E8}" srcOrd="0" destOrd="3" presId="urn:microsoft.com/office/officeart/2005/8/layout/venn3"/>
    <dgm:cxn modelId="{443667AB-668B-0F47-A068-A0B72F4CF38E}" srcId="{97FB488B-A765-A74D-9771-321A528F24F1}" destId="{F9DE18F9-50FB-474B-9542-D1788D745789}" srcOrd="0" destOrd="0" parTransId="{81AFB7E4-B603-5E46-8773-C3B94443DFFE}" sibTransId="{0D1566AD-1361-4A47-9E39-099DAB5AA29F}"/>
    <dgm:cxn modelId="{759C51B1-5AD1-3041-A610-BF6214D1D293}" srcId="{19ED73B7-E637-554E-AA14-A0F089EBBE40}" destId="{975BC779-956B-AE48-A1E7-E4612A5AD0F5}" srcOrd="0" destOrd="0" parTransId="{DDC3AC20-23DD-1347-A089-10579CBFEB82}" sibTransId="{AF56DCC8-3BED-7C41-9850-DEE0CA9FCAB0}"/>
    <dgm:cxn modelId="{DA6605B8-29DA-F142-844C-96896DAD9966}" srcId="{AFD949D1-296E-CB46-A84D-37D7916D02A0}" destId="{ED576596-38B7-0246-A55F-05B4A053ABC8}" srcOrd="1" destOrd="0" parTransId="{122C8887-C823-744E-83FE-E5F100C7E6C0}" sibTransId="{43FA9BCD-D5D6-0843-A10E-58992A31E393}"/>
    <dgm:cxn modelId="{C9EA68CD-6670-744D-BCEA-EDD77006274A}" type="presOf" srcId="{794E05F3-7F0B-9042-9EF8-F98C36F7BA62}" destId="{84DC0393-BAF8-5340-B539-236EDEF010B2}" srcOrd="0" destOrd="4" presId="urn:microsoft.com/office/officeart/2005/8/layout/venn3"/>
    <dgm:cxn modelId="{3B6C2DD1-FF37-684A-82D8-9F51CED68558}" srcId="{27294BA1-A8C0-CC4B-B2C2-1E96EBDD2686}" destId="{054ACEA2-4B21-6C42-B2EC-0E32392E91F9}" srcOrd="0" destOrd="0" parTransId="{101016C8-ACDD-F442-9AE0-BCCCA7C62CAD}" sibTransId="{8EC6CC9F-8DE9-AD4C-8674-194DE1D2812B}"/>
    <dgm:cxn modelId="{DB198BE1-1275-ED45-8E83-87B241A2A65D}" srcId="{27294BA1-A8C0-CC4B-B2C2-1E96EBDD2686}" destId="{4828E625-F331-C24E-B644-980DCC7013C0}" srcOrd="2" destOrd="0" parTransId="{8FA42F02-C7C6-EE49-8233-3ED7E0FC9C2F}" sibTransId="{5798C7D6-A71E-AC47-B7B3-D0ED104373F2}"/>
    <dgm:cxn modelId="{A139D8E3-C643-174E-BE8E-B5BD8B1F734D}" srcId="{AFD949D1-296E-CB46-A84D-37D7916D02A0}" destId="{63553223-0CF3-5341-823B-F53E43C7DAD6}" srcOrd="0" destOrd="0" parTransId="{C934E6BA-CFA3-DE4E-B34C-15A6AF8C7235}" sibTransId="{A2B903C4-B189-7040-8659-29919DCA793A}"/>
    <dgm:cxn modelId="{EC9AFFF1-F21A-864D-8005-D2F8E15CE716}" srcId="{27294BA1-A8C0-CC4B-B2C2-1E96EBDD2686}" destId="{7917291F-9DB1-4849-8BA4-5C44E45D7497}" srcOrd="1" destOrd="0" parTransId="{779CD75B-7D8C-6241-B93E-A8809A35CCA7}" sibTransId="{BBD00C72-3959-1744-9F22-A86684B4BEFB}"/>
    <dgm:cxn modelId="{1D1F0EF9-99A0-AA4F-9B20-1202624DFAAD}" type="presOf" srcId="{054ACEA2-4B21-6C42-B2EC-0E32392E91F9}" destId="{C91ADEB7-AB34-9740-8B74-43F6ADA29F32}" srcOrd="0" destOrd="1" presId="urn:microsoft.com/office/officeart/2005/8/layout/venn3"/>
    <dgm:cxn modelId="{2AF5AA59-08EB-AA4D-BF18-1CACD4EEEDEA}" type="presParOf" srcId="{F982F756-A878-0448-B684-5986E9319041}" destId="{84DC0393-BAF8-5340-B539-236EDEF010B2}" srcOrd="0" destOrd="0" presId="urn:microsoft.com/office/officeart/2005/8/layout/venn3"/>
    <dgm:cxn modelId="{BF3D860A-5703-AF4C-9CC4-08B3E3853425}" type="presParOf" srcId="{F982F756-A878-0448-B684-5986E9319041}" destId="{58BD17AE-B782-1041-96E3-3030C4C23D5B}" srcOrd="1" destOrd="0" presId="urn:microsoft.com/office/officeart/2005/8/layout/venn3"/>
    <dgm:cxn modelId="{C5AFFC19-F2E2-F64A-8F6E-5E336F9FDAB9}" type="presParOf" srcId="{F982F756-A878-0448-B684-5986E9319041}" destId="{3D3BA43E-6328-AA45-BAC3-7BBFA401CC80}" srcOrd="2" destOrd="0" presId="urn:microsoft.com/office/officeart/2005/8/layout/venn3"/>
    <dgm:cxn modelId="{5FDA5287-D3FD-334E-BE15-F3448D6FEFAE}" type="presParOf" srcId="{F982F756-A878-0448-B684-5986E9319041}" destId="{321D7E47-B824-7240-BE1C-9DD5E7C3F3B3}" srcOrd="3" destOrd="0" presId="urn:microsoft.com/office/officeart/2005/8/layout/venn3"/>
    <dgm:cxn modelId="{A706F992-3409-BF48-9400-AD2CF97195C5}" type="presParOf" srcId="{F982F756-A878-0448-B684-5986E9319041}" destId="{B3CA987D-1A6F-A840-B17E-F9B9E297F6E8}" srcOrd="4" destOrd="0" presId="urn:microsoft.com/office/officeart/2005/8/layout/venn3"/>
    <dgm:cxn modelId="{F4D298F0-6E55-714D-B613-1CC37F5A77EA}" type="presParOf" srcId="{F982F756-A878-0448-B684-5986E9319041}" destId="{0C6B32B3-8FAF-8849-A4E9-5DA791B6F7CF}" srcOrd="5" destOrd="0" presId="urn:microsoft.com/office/officeart/2005/8/layout/venn3"/>
    <dgm:cxn modelId="{3BF67775-054C-6B4D-9FC5-7799B79D0E7C}" type="presParOf" srcId="{F982F756-A878-0448-B684-5986E9319041}" destId="{C91ADEB7-AB34-9740-8B74-43F6ADA29F32}" srcOrd="6" destOrd="0" presId="urn:microsoft.com/office/officeart/2005/8/layout/venn3"/>
    <dgm:cxn modelId="{9EDC677D-5390-9D42-90B7-4B1F02CC603A}" type="presParOf" srcId="{F982F756-A878-0448-B684-5986E9319041}" destId="{65A07E45-972B-7444-A38B-B9F5F21EC697}" srcOrd="7" destOrd="0" presId="urn:microsoft.com/office/officeart/2005/8/layout/venn3"/>
    <dgm:cxn modelId="{C5AA5A24-CB38-DB43-9709-B5568B984583}" type="presParOf" srcId="{F982F756-A878-0448-B684-5986E9319041}" destId="{7A9FABE7-079E-8147-8D0F-DF04BF3E10ED}"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0259BA-F2C6-4136-9787-6223522E9D4F}"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D3552F75-27F0-4329-B086-D5AED6C7C15B}">
      <dgm:prSet custT="1"/>
      <dgm:spPr/>
      <dgm:t>
        <a:bodyPr/>
        <a:lstStyle/>
        <a:p>
          <a:pPr algn="ctr">
            <a:lnSpc>
              <a:spcPct val="100000"/>
            </a:lnSpc>
          </a:pPr>
          <a:r>
            <a:rPr lang="en-CA" sz="1800" b="1" dirty="0"/>
            <a:t>Near Net Zero by 2030?! : Harnessing Community Resources</a:t>
          </a:r>
          <a:endParaRPr lang="en-US" sz="1800" dirty="0"/>
        </a:p>
      </dgm:t>
    </dgm:pt>
    <dgm:pt modelId="{ABFE3B9A-6652-4F85-8FDD-8050EC1086AE}" type="parTrans" cxnId="{F5C6B617-87C4-448D-8E37-5D4DD5F45BB6}">
      <dgm:prSet/>
      <dgm:spPr/>
      <dgm:t>
        <a:bodyPr/>
        <a:lstStyle/>
        <a:p>
          <a:endParaRPr lang="en-US"/>
        </a:p>
      </dgm:t>
    </dgm:pt>
    <dgm:pt modelId="{37229F72-6C40-47C8-ADC5-582E855BBDAE}" type="sibTrans" cxnId="{F5C6B617-87C4-448D-8E37-5D4DD5F45BB6}">
      <dgm:prSet/>
      <dgm:spPr/>
      <dgm:t>
        <a:bodyPr/>
        <a:lstStyle/>
        <a:p>
          <a:endParaRPr lang="en-US"/>
        </a:p>
      </dgm:t>
    </dgm:pt>
    <dgm:pt modelId="{64658742-DABD-49F9-803B-DAACFAE82D74}">
      <dgm:prSet/>
      <dgm:spPr/>
      <dgm:t>
        <a:bodyPr/>
        <a:lstStyle/>
        <a:p>
          <a:pPr algn="ctr">
            <a:lnSpc>
              <a:spcPct val="100000"/>
            </a:lnSpc>
          </a:pPr>
          <a:r>
            <a:rPr lang="en-CA" dirty="0"/>
            <a:t>Saturday, November 4, 2023 at 1 p.m. on Zoom</a:t>
          </a:r>
          <a:endParaRPr lang="en-US" dirty="0"/>
        </a:p>
      </dgm:t>
    </dgm:pt>
    <dgm:pt modelId="{1161E357-F844-4379-A21F-6810AEB97630}" type="parTrans" cxnId="{AAF3B06D-65B5-408C-93BD-43CE6B793E73}">
      <dgm:prSet/>
      <dgm:spPr/>
      <dgm:t>
        <a:bodyPr/>
        <a:lstStyle/>
        <a:p>
          <a:endParaRPr lang="en-US"/>
        </a:p>
      </dgm:t>
    </dgm:pt>
    <dgm:pt modelId="{62801D0B-5729-4937-8D76-B05BC4DC243C}" type="sibTrans" cxnId="{AAF3B06D-65B5-408C-93BD-43CE6B793E73}">
      <dgm:prSet/>
      <dgm:spPr/>
      <dgm:t>
        <a:bodyPr/>
        <a:lstStyle/>
        <a:p>
          <a:endParaRPr lang="en-US"/>
        </a:p>
      </dgm:t>
    </dgm:pt>
    <dgm:pt modelId="{F9D1AC0E-0A4B-4483-9F9D-F1E2800F4252}">
      <dgm:prSet/>
      <dgm:spPr/>
      <dgm:t>
        <a:bodyPr/>
        <a:lstStyle/>
        <a:p>
          <a:pPr algn="ctr">
            <a:lnSpc>
              <a:spcPct val="100000"/>
            </a:lnSpc>
          </a:pPr>
          <a:r>
            <a:rPr lang="en-US" dirty="0"/>
            <a:t>Save the Date!</a:t>
          </a:r>
        </a:p>
      </dgm:t>
    </dgm:pt>
    <dgm:pt modelId="{4792F7B8-DABC-4A14-BD18-C45993A43FC9}" type="parTrans" cxnId="{3009D471-7F23-4041-9C77-13351D80512E}">
      <dgm:prSet/>
      <dgm:spPr/>
      <dgm:t>
        <a:bodyPr/>
        <a:lstStyle/>
        <a:p>
          <a:endParaRPr lang="en-US"/>
        </a:p>
      </dgm:t>
    </dgm:pt>
    <dgm:pt modelId="{92A4EEE7-9CE6-4EDB-BFF0-0A78FA59C0CD}" type="sibTrans" cxnId="{3009D471-7F23-4041-9C77-13351D80512E}">
      <dgm:prSet/>
      <dgm:spPr/>
      <dgm:t>
        <a:bodyPr/>
        <a:lstStyle/>
        <a:p>
          <a:endParaRPr lang="en-US"/>
        </a:p>
      </dgm:t>
    </dgm:pt>
    <dgm:pt modelId="{85F7CC1A-D7CB-4931-8F66-45756FE179BA}">
      <dgm:prSet/>
      <dgm:spPr/>
      <dgm:t>
        <a:bodyPr/>
        <a:lstStyle/>
        <a:p>
          <a:pPr algn="ctr">
            <a:lnSpc>
              <a:spcPct val="100000"/>
            </a:lnSpc>
          </a:pPr>
          <a:r>
            <a:rPr lang="en-US" b="1" dirty="0"/>
            <a:t>Our “Ask”:  </a:t>
          </a:r>
        </a:p>
        <a:p>
          <a:pPr algn="ctr">
            <a:lnSpc>
              <a:spcPct val="100000"/>
            </a:lnSpc>
          </a:pPr>
          <a:r>
            <a:rPr lang="en-US" dirty="0"/>
            <a:t>Hold info sessions in your own congregations to activate your communities potential, and let us know how it goes!</a:t>
          </a:r>
        </a:p>
      </dgm:t>
    </dgm:pt>
    <dgm:pt modelId="{BBEF435A-0588-4F2C-8B8F-0B35CD340545}" type="parTrans" cxnId="{037BDA6A-F932-4B55-B2A9-889BA4BACCBE}">
      <dgm:prSet/>
      <dgm:spPr/>
      <dgm:t>
        <a:bodyPr/>
        <a:lstStyle/>
        <a:p>
          <a:endParaRPr lang="en-US"/>
        </a:p>
      </dgm:t>
    </dgm:pt>
    <dgm:pt modelId="{E4846EFE-9A8E-455E-874A-075D12BE85D8}" type="sibTrans" cxnId="{037BDA6A-F932-4B55-B2A9-889BA4BACCBE}">
      <dgm:prSet/>
      <dgm:spPr/>
      <dgm:t>
        <a:bodyPr/>
        <a:lstStyle/>
        <a:p>
          <a:endParaRPr lang="en-US"/>
        </a:p>
      </dgm:t>
    </dgm:pt>
    <dgm:pt modelId="{89271419-9543-42C7-A106-BC1138B4AB6B}">
      <dgm:prSet/>
      <dgm:spPr/>
      <dgm:t>
        <a:bodyPr/>
        <a:lstStyle/>
        <a:p>
          <a:pPr algn="ctr">
            <a:lnSpc>
              <a:spcPct val="100000"/>
            </a:lnSpc>
          </a:pPr>
          <a:r>
            <a:rPr lang="en-US" b="1" dirty="0"/>
            <a:t>Option 2 </a:t>
          </a:r>
        </a:p>
        <a:p>
          <a:pPr algn="ctr">
            <a:lnSpc>
              <a:spcPct val="100000"/>
            </a:lnSpc>
          </a:pPr>
          <a:r>
            <a:rPr lang="en-US" dirty="0"/>
            <a:t>– hold a design session –</a:t>
          </a:r>
        </a:p>
        <a:p>
          <a:pPr algn="ctr">
            <a:lnSpc>
              <a:spcPct val="100000"/>
            </a:lnSpc>
          </a:pPr>
          <a:r>
            <a:rPr lang="en-US" dirty="0"/>
            <a:t>reach out to ESJ for resources</a:t>
          </a:r>
        </a:p>
      </dgm:t>
    </dgm:pt>
    <dgm:pt modelId="{58B4F8E8-0ABF-46A5-B7E3-EACC9FB40C3E}" type="parTrans" cxnId="{C2056AE2-22B3-420A-8A20-F6ACA94E58EF}">
      <dgm:prSet/>
      <dgm:spPr/>
      <dgm:t>
        <a:bodyPr/>
        <a:lstStyle/>
        <a:p>
          <a:endParaRPr lang="en-US"/>
        </a:p>
      </dgm:t>
    </dgm:pt>
    <dgm:pt modelId="{D58CE026-CA5D-4A30-898B-357F53044B38}" type="sibTrans" cxnId="{C2056AE2-22B3-420A-8A20-F6ACA94E58EF}">
      <dgm:prSet/>
      <dgm:spPr/>
      <dgm:t>
        <a:bodyPr/>
        <a:lstStyle/>
        <a:p>
          <a:endParaRPr lang="en-US"/>
        </a:p>
      </dgm:t>
    </dgm:pt>
    <dgm:pt modelId="{FD30A1C0-685F-4A1C-892B-EEA687E46C68}" type="pres">
      <dgm:prSet presAssocID="{E00259BA-F2C6-4136-9787-6223522E9D4F}" presName="root" presStyleCnt="0">
        <dgm:presLayoutVars>
          <dgm:dir/>
          <dgm:resizeHandles val="exact"/>
        </dgm:presLayoutVars>
      </dgm:prSet>
      <dgm:spPr/>
    </dgm:pt>
    <dgm:pt modelId="{63FCB4AC-9BB4-4A7E-9FD1-265B86E6B9F6}" type="pres">
      <dgm:prSet presAssocID="{D3552F75-27F0-4329-B086-D5AED6C7C15B}" presName="compNode" presStyleCnt="0"/>
      <dgm:spPr/>
    </dgm:pt>
    <dgm:pt modelId="{1112D3FA-1481-4176-A01B-6FA27F91117C}" type="pres">
      <dgm:prSet presAssocID="{D3552F75-27F0-4329-B086-D5AED6C7C15B}" presName="bgRect" presStyleLbl="bgShp" presStyleIdx="0" presStyleCnt="3"/>
      <dgm:spPr/>
    </dgm:pt>
    <dgm:pt modelId="{E349C20B-19A8-450D-987A-28327BA5DC4A}" type="pres">
      <dgm:prSet presAssocID="{D3552F75-27F0-4329-B086-D5AED6C7C15B}" presName="iconRect" presStyleLbl="nod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cycle"/>
        </a:ext>
      </dgm:extLst>
    </dgm:pt>
    <dgm:pt modelId="{B67B5526-7B4D-43E9-9A76-CB6D6F3A79F7}" type="pres">
      <dgm:prSet presAssocID="{D3552F75-27F0-4329-B086-D5AED6C7C15B}" presName="spaceRect" presStyleCnt="0"/>
      <dgm:spPr/>
    </dgm:pt>
    <dgm:pt modelId="{0BB9B846-A213-4470-A3B1-D872EFCD7C93}" type="pres">
      <dgm:prSet presAssocID="{D3552F75-27F0-4329-B086-D5AED6C7C15B}" presName="parTx" presStyleLbl="revTx" presStyleIdx="0" presStyleCnt="4">
        <dgm:presLayoutVars>
          <dgm:chMax val="0"/>
          <dgm:chPref val="0"/>
        </dgm:presLayoutVars>
      </dgm:prSet>
      <dgm:spPr/>
    </dgm:pt>
    <dgm:pt modelId="{0232940A-DE10-4B03-8808-3AE6BF3D5879}" type="pres">
      <dgm:prSet presAssocID="{D3552F75-27F0-4329-B086-D5AED6C7C15B}" presName="desTx" presStyleLbl="revTx" presStyleIdx="1" presStyleCnt="4">
        <dgm:presLayoutVars/>
      </dgm:prSet>
      <dgm:spPr/>
    </dgm:pt>
    <dgm:pt modelId="{D32FE628-E146-46E1-AFFE-17103C39F838}" type="pres">
      <dgm:prSet presAssocID="{37229F72-6C40-47C8-ADC5-582E855BBDAE}" presName="sibTrans" presStyleCnt="0"/>
      <dgm:spPr/>
    </dgm:pt>
    <dgm:pt modelId="{633594C5-2C75-4DAC-A934-F47B2D7D61D3}" type="pres">
      <dgm:prSet presAssocID="{85F7CC1A-D7CB-4931-8F66-45756FE179BA}" presName="compNode" presStyleCnt="0"/>
      <dgm:spPr/>
    </dgm:pt>
    <dgm:pt modelId="{03EE99FA-0032-4218-B2A6-52CA406FAC34}" type="pres">
      <dgm:prSet presAssocID="{85F7CC1A-D7CB-4931-8F66-45756FE179BA}" presName="bgRect" presStyleLbl="bgShp" presStyleIdx="1" presStyleCnt="3"/>
      <dgm:spPr/>
    </dgm:pt>
    <dgm:pt modelId="{0C1A6186-EDD2-4A5D-A61D-249B392E8AE1}" type="pres">
      <dgm:prSet presAssocID="{85F7CC1A-D7CB-4931-8F66-45756FE179BA}" presName="iconRect" presStyleLbl="node1" presStyleIdx="1" presStyleCnt="3"/>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peaker Phone"/>
        </a:ext>
      </dgm:extLst>
    </dgm:pt>
    <dgm:pt modelId="{5422B7E8-2AFC-43D3-94AC-7DD2352A0D4B}" type="pres">
      <dgm:prSet presAssocID="{85F7CC1A-D7CB-4931-8F66-45756FE179BA}" presName="spaceRect" presStyleCnt="0"/>
      <dgm:spPr/>
    </dgm:pt>
    <dgm:pt modelId="{2F179CEE-08CF-4281-ACAF-37E4C9F143C2}" type="pres">
      <dgm:prSet presAssocID="{85F7CC1A-D7CB-4931-8F66-45756FE179BA}" presName="parTx" presStyleLbl="revTx" presStyleIdx="2" presStyleCnt="4">
        <dgm:presLayoutVars>
          <dgm:chMax val="0"/>
          <dgm:chPref val="0"/>
        </dgm:presLayoutVars>
      </dgm:prSet>
      <dgm:spPr/>
    </dgm:pt>
    <dgm:pt modelId="{CE6019CE-C90C-49ED-B916-331436F9E949}" type="pres">
      <dgm:prSet presAssocID="{E4846EFE-9A8E-455E-874A-075D12BE85D8}" presName="sibTrans" presStyleCnt="0"/>
      <dgm:spPr/>
    </dgm:pt>
    <dgm:pt modelId="{AC9F051A-8F86-4473-BC9A-4CA54B8AEA52}" type="pres">
      <dgm:prSet presAssocID="{89271419-9543-42C7-A106-BC1138B4AB6B}" presName="compNode" presStyleCnt="0"/>
      <dgm:spPr/>
    </dgm:pt>
    <dgm:pt modelId="{9BF8191A-ACB9-41A9-AA52-371EC54703B8}" type="pres">
      <dgm:prSet presAssocID="{89271419-9543-42C7-A106-BC1138B4AB6B}" presName="bgRect" presStyleLbl="bgShp" presStyleIdx="2" presStyleCnt="3"/>
      <dgm:spPr/>
    </dgm:pt>
    <dgm:pt modelId="{3FF57EC7-D876-4769-9486-C30986985597}" type="pres">
      <dgm:prSet presAssocID="{89271419-9543-42C7-A106-BC1138B4AB6B}" presName="iconRect" presStyleLbl="node1" presStyleIdx="2" presStyleCnt="3"/>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pt>
    <dgm:pt modelId="{AC80CEFB-F72A-4FC8-93E3-022319EFEA8C}" type="pres">
      <dgm:prSet presAssocID="{89271419-9543-42C7-A106-BC1138B4AB6B}" presName="spaceRect" presStyleCnt="0"/>
      <dgm:spPr/>
    </dgm:pt>
    <dgm:pt modelId="{BD17F520-9977-45B1-9AA5-72AA7325A35C}" type="pres">
      <dgm:prSet presAssocID="{89271419-9543-42C7-A106-BC1138B4AB6B}" presName="parTx" presStyleLbl="revTx" presStyleIdx="3" presStyleCnt="4">
        <dgm:presLayoutVars>
          <dgm:chMax val="0"/>
          <dgm:chPref val="0"/>
        </dgm:presLayoutVars>
      </dgm:prSet>
      <dgm:spPr/>
    </dgm:pt>
  </dgm:ptLst>
  <dgm:cxnLst>
    <dgm:cxn modelId="{B28BB30E-2B5B-6348-8C61-DDC9D994ECAF}" type="presOf" srcId="{E00259BA-F2C6-4136-9787-6223522E9D4F}" destId="{FD30A1C0-685F-4A1C-892B-EEA687E46C68}" srcOrd="0" destOrd="0" presId="urn:microsoft.com/office/officeart/2018/2/layout/IconVerticalSolidList"/>
    <dgm:cxn modelId="{F5C6B617-87C4-448D-8E37-5D4DD5F45BB6}" srcId="{E00259BA-F2C6-4136-9787-6223522E9D4F}" destId="{D3552F75-27F0-4329-B086-D5AED6C7C15B}" srcOrd="0" destOrd="0" parTransId="{ABFE3B9A-6652-4F85-8FDD-8050EC1086AE}" sibTransId="{37229F72-6C40-47C8-ADC5-582E855BBDAE}"/>
    <dgm:cxn modelId="{8CD62269-CCC1-7340-8F2E-3C2EAE5EF8CE}" type="presOf" srcId="{85F7CC1A-D7CB-4931-8F66-45756FE179BA}" destId="{2F179CEE-08CF-4281-ACAF-37E4C9F143C2}" srcOrd="0" destOrd="0" presId="urn:microsoft.com/office/officeart/2018/2/layout/IconVerticalSolidList"/>
    <dgm:cxn modelId="{037BDA6A-F932-4B55-B2A9-889BA4BACCBE}" srcId="{E00259BA-F2C6-4136-9787-6223522E9D4F}" destId="{85F7CC1A-D7CB-4931-8F66-45756FE179BA}" srcOrd="1" destOrd="0" parTransId="{BBEF435A-0588-4F2C-8B8F-0B35CD340545}" sibTransId="{E4846EFE-9A8E-455E-874A-075D12BE85D8}"/>
    <dgm:cxn modelId="{AAF3B06D-65B5-408C-93BD-43CE6B793E73}" srcId="{D3552F75-27F0-4329-B086-D5AED6C7C15B}" destId="{64658742-DABD-49F9-803B-DAACFAE82D74}" srcOrd="1" destOrd="0" parTransId="{1161E357-F844-4379-A21F-6810AEB97630}" sibTransId="{62801D0B-5729-4937-8D76-B05BC4DC243C}"/>
    <dgm:cxn modelId="{3009D471-7F23-4041-9C77-13351D80512E}" srcId="{D3552F75-27F0-4329-B086-D5AED6C7C15B}" destId="{F9D1AC0E-0A4B-4483-9F9D-F1E2800F4252}" srcOrd="0" destOrd="0" parTransId="{4792F7B8-DABC-4A14-BD18-C45993A43FC9}" sibTransId="{92A4EEE7-9CE6-4EDB-BFF0-0A78FA59C0CD}"/>
    <dgm:cxn modelId="{805A8487-8575-2C47-B5D8-A7B63A803BD5}" type="presOf" srcId="{D3552F75-27F0-4329-B086-D5AED6C7C15B}" destId="{0BB9B846-A213-4470-A3B1-D872EFCD7C93}" srcOrd="0" destOrd="0" presId="urn:microsoft.com/office/officeart/2018/2/layout/IconVerticalSolidList"/>
    <dgm:cxn modelId="{66238F97-3C2D-3144-85D2-04A60EABF211}" type="presOf" srcId="{64658742-DABD-49F9-803B-DAACFAE82D74}" destId="{0232940A-DE10-4B03-8808-3AE6BF3D5879}" srcOrd="0" destOrd="1" presId="urn:microsoft.com/office/officeart/2018/2/layout/IconVerticalSolidList"/>
    <dgm:cxn modelId="{A2F927E2-D609-114D-8C61-7AD437399413}" type="presOf" srcId="{89271419-9543-42C7-A106-BC1138B4AB6B}" destId="{BD17F520-9977-45B1-9AA5-72AA7325A35C}" srcOrd="0" destOrd="0" presId="urn:microsoft.com/office/officeart/2018/2/layout/IconVerticalSolidList"/>
    <dgm:cxn modelId="{C2056AE2-22B3-420A-8A20-F6ACA94E58EF}" srcId="{E00259BA-F2C6-4136-9787-6223522E9D4F}" destId="{89271419-9543-42C7-A106-BC1138B4AB6B}" srcOrd="2" destOrd="0" parTransId="{58B4F8E8-0ABF-46A5-B7E3-EACC9FB40C3E}" sibTransId="{D58CE026-CA5D-4A30-898B-357F53044B38}"/>
    <dgm:cxn modelId="{D91DDFE6-9A62-9F4F-8626-6776D3A8620D}" type="presOf" srcId="{F9D1AC0E-0A4B-4483-9F9D-F1E2800F4252}" destId="{0232940A-DE10-4B03-8808-3AE6BF3D5879}" srcOrd="0" destOrd="0" presId="urn:microsoft.com/office/officeart/2018/2/layout/IconVerticalSolidList"/>
    <dgm:cxn modelId="{55C06217-A1FE-FD47-BA31-5D0A8FE0079E}" type="presParOf" srcId="{FD30A1C0-685F-4A1C-892B-EEA687E46C68}" destId="{63FCB4AC-9BB4-4A7E-9FD1-265B86E6B9F6}" srcOrd="0" destOrd="0" presId="urn:microsoft.com/office/officeart/2018/2/layout/IconVerticalSolidList"/>
    <dgm:cxn modelId="{80D48368-8AB9-FC47-A51E-66941F31F519}" type="presParOf" srcId="{63FCB4AC-9BB4-4A7E-9FD1-265B86E6B9F6}" destId="{1112D3FA-1481-4176-A01B-6FA27F91117C}" srcOrd="0" destOrd="0" presId="urn:microsoft.com/office/officeart/2018/2/layout/IconVerticalSolidList"/>
    <dgm:cxn modelId="{31DE944D-EEB5-504C-9912-20E04A6961FA}" type="presParOf" srcId="{63FCB4AC-9BB4-4A7E-9FD1-265B86E6B9F6}" destId="{E349C20B-19A8-450D-987A-28327BA5DC4A}" srcOrd="1" destOrd="0" presId="urn:microsoft.com/office/officeart/2018/2/layout/IconVerticalSolidList"/>
    <dgm:cxn modelId="{C7B60679-E641-4943-8F39-F96F2F74B961}" type="presParOf" srcId="{63FCB4AC-9BB4-4A7E-9FD1-265B86E6B9F6}" destId="{B67B5526-7B4D-43E9-9A76-CB6D6F3A79F7}" srcOrd="2" destOrd="0" presId="urn:microsoft.com/office/officeart/2018/2/layout/IconVerticalSolidList"/>
    <dgm:cxn modelId="{7BDEFEC4-C327-E149-97A7-AE677896B4F8}" type="presParOf" srcId="{63FCB4AC-9BB4-4A7E-9FD1-265B86E6B9F6}" destId="{0BB9B846-A213-4470-A3B1-D872EFCD7C93}" srcOrd="3" destOrd="0" presId="urn:microsoft.com/office/officeart/2018/2/layout/IconVerticalSolidList"/>
    <dgm:cxn modelId="{CAEEEE93-02B0-FA40-80DB-E4C914815028}" type="presParOf" srcId="{63FCB4AC-9BB4-4A7E-9FD1-265B86E6B9F6}" destId="{0232940A-DE10-4B03-8808-3AE6BF3D5879}" srcOrd="4" destOrd="0" presId="urn:microsoft.com/office/officeart/2018/2/layout/IconVerticalSolidList"/>
    <dgm:cxn modelId="{DCB86E49-571D-F34A-ACEC-D45497A8057A}" type="presParOf" srcId="{FD30A1C0-685F-4A1C-892B-EEA687E46C68}" destId="{D32FE628-E146-46E1-AFFE-17103C39F838}" srcOrd="1" destOrd="0" presId="urn:microsoft.com/office/officeart/2018/2/layout/IconVerticalSolidList"/>
    <dgm:cxn modelId="{1BA32E78-B3DB-1943-9A1D-5296C84D4D0D}" type="presParOf" srcId="{FD30A1C0-685F-4A1C-892B-EEA687E46C68}" destId="{633594C5-2C75-4DAC-A934-F47B2D7D61D3}" srcOrd="2" destOrd="0" presId="urn:microsoft.com/office/officeart/2018/2/layout/IconVerticalSolidList"/>
    <dgm:cxn modelId="{B1F889BE-37BD-634D-B33E-87E3A6C57827}" type="presParOf" srcId="{633594C5-2C75-4DAC-A934-F47B2D7D61D3}" destId="{03EE99FA-0032-4218-B2A6-52CA406FAC34}" srcOrd="0" destOrd="0" presId="urn:microsoft.com/office/officeart/2018/2/layout/IconVerticalSolidList"/>
    <dgm:cxn modelId="{ACA8FDB0-3D88-F442-8FF1-9F0768CADEB8}" type="presParOf" srcId="{633594C5-2C75-4DAC-A934-F47B2D7D61D3}" destId="{0C1A6186-EDD2-4A5D-A61D-249B392E8AE1}" srcOrd="1" destOrd="0" presId="urn:microsoft.com/office/officeart/2018/2/layout/IconVerticalSolidList"/>
    <dgm:cxn modelId="{87E0C565-4E64-C04B-A7E5-7FBD3D6C9473}" type="presParOf" srcId="{633594C5-2C75-4DAC-A934-F47B2D7D61D3}" destId="{5422B7E8-2AFC-43D3-94AC-7DD2352A0D4B}" srcOrd="2" destOrd="0" presId="urn:microsoft.com/office/officeart/2018/2/layout/IconVerticalSolidList"/>
    <dgm:cxn modelId="{78C5B320-352D-4C4C-B65E-7D0A8E0F3F02}" type="presParOf" srcId="{633594C5-2C75-4DAC-A934-F47B2D7D61D3}" destId="{2F179CEE-08CF-4281-ACAF-37E4C9F143C2}" srcOrd="3" destOrd="0" presId="urn:microsoft.com/office/officeart/2018/2/layout/IconVerticalSolidList"/>
    <dgm:cxn modelId="{39246FEC-225A-174B-886D-FA9BF1D22983}" type="presParOf" srcId="{FD30A1C0-685F-4A1C-892B-EEA687E46C68}" destId="{CE6019CE-C90C-49ED-B916-331436F9E949}" srcOrd="3" destOrd="0" presId="urn:microsoft.com/office/officeart/2018/2/layout/IconVerticalSolidList"/>
    <dgm:cxn modelId="{6CC2687B-27CF-0C49-90EB-3A2F0209A94A}" type="presParOf" srcId="{FD30A1C0-685F-4A1C-892B-EEA687E46C68}" destId="{AC9F051A-8F86-4473-BC9A-4CA54B8AEA52}" srcOrd="4" destOrd="0" presId="urn:microsoft.com/office/officeart/2018/2/layout/IconVerticalSolidList"/>
    <dgm:cxn modelId="{756A6298-161A-054E-A149-3CFDE232B554}" type="presParOf" srcId="{AC9F051A-8F86-4473-BC9A-4CA54B8AEA52}" destId="{9BF8191A-ACB9-41A9-AA52-371EC54703B8}" srcOrd="0" destOrd="0" presId="urn:microsoft.com/office/officeart/2018/2/layout/IconVerticalSolidList"/>
    <dgm:cxn modelId="{63103FA2-6571-384A-B2E8-8C2176A0E719}" type="presParOf" srcId="{AC9F051A-8F86-4473-BC9A-4CA54B8AEA52}" destId="{3FF57EC7-D876-4769-9486-C30986985597}" srcOrd="1" destOrd="0" presId="urn:microsoft.com/office/officeart/2018/2/layout/IconVerticalSolidList"/>
    <dgm:cxn modelId="{E194BF51-AF7F-4844-B821-231EC562E106}" type="presParOf" srcId="{AC9F051A-8F86-4473-BC9A-4CA54B8AEA52}" destId="{AC80CEFB-F72A-4FC8-93E3-022319EFEA8C}" srcOrd="2" destOrd="0" presId="urn:microsoft.com/office/officeart/2018/2/layout/IconVerticalSolidList"/>
    <dgm:cxn modelId="{2FE507AB-E442-F549-8C4A-F3F2F991DBA7}" type="presParOf" srcId="{AC9F051A-8F86-4473-BC9A-4CA54B8AEA52}" destId="{BD17F520-9977-45B1-9AA5-72AA7325A35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9156D-571C-CF46-A284-21877D4C4B60}">
      <dsp:nvSpPr>
        <dsp:cNvPr id="0" name=""/>
        <dsp:cNvSpPr/>
      </dsp:nvSpPr>
      <dsp:spPr>
        <a:xfrm>
          <a:off x="1850325" y="2160173"/>
          <a:ext cx="1706692" cy="170669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dirty="0"/>
            <a:t>Conserve and improve natural ecosystems while protecting human health</a:t>
          </a:r>
          <a:endParaRPr lang="en-CA" sz="1400" kern="1200" dirty="0"/>
        </a:p>
      </dsp:txBody>
      <dsp:txXfrm>
        <a:off x="2100264" y="2410112"/>
        <a:ext cx="1206814" cy="1206814"/>
      </dsp:txXfrm>
    </dsp:sp>
    <dsp:sp modelId="{1E976BD8-BDC0-154A-ADD1-4879C7A0ABBA}">
      <dsp:nvSpPr>
        <dsp:cNvPr id="0" name=""/>
        <dsp:cNvSpPr/>
      </dsp:nvSpPr>
      <dsp:spPr>
        <a:xfrm rot="12900000">
          <a:off x="687306" y="1840245"/>
          <a:ext cx="1376174" cy="486407"/>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59790B-E852-9F45-BEE5-67A68FDFD205}">
      <dsp:nvSpPr>
        <dsp:cNvPr id="0" name=""/>
        <dsp:cNvSpPr/>
      </dsp:nvSpPr>
      <dsp:spPr>
        <a:xfrm>
          <a:off x="1066" y="1040235"/>
          <a:ext cx="1621358" cy="129708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CA" sz="1600" kern="1200" dirty="0"/>
            <a:t>Use life-cycle thinking</a:t>
          </a:r>
        </a:p>
      </dsp:txBody>
      <dsp:txXfrm>
        <a:off x="39056" y="1078225"/>
        <a:ext cx="1545378" cy="1221106"/>
      </dsp:txXfrm>
    </dsp:sp>
    <dsp:sp modelId="{04DAA89F-3C87-4943-92E8-AA4BE0285F10}">
      <dsp:nvSpPr>
        <dsp:cNvPr id="0" name=""/>
        <dsp:cNvSpPr/>
      </dsp:nvSpPr>
      <dsp:spPr>
        <a:xfrm rot="16200000">
          <a:off x="2015584" y="1148788"/>
          <a:ext cx="1376174" cy="486407"/>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597D51-5E44-AB40-86F3-060F1969B982}">
      <dsp:nvSpPr>
        <dsp:cNvPr id="0" name=""/>
        <dsp:cNvSpPr/>
      </dsp:nvSpPr>
      <dsp:spPr>
        <a:xfrm>
          <a:off x="1892992" y="55361"/>
          <a:ext cx="1621358" cy="129708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CA" sz="1600" kern="1200" dirty="0"/>
            <a:t>Ensure all material &amp; energy inputs/ outputs are safe &amp; benign</a:t>
          </a:r>
        </a:p>
      </dsp:txBody>
      <dsp:txXfrm>
        <a:off x="1930982" y="93351"/>
        <a:ext cx="1545378" cy="1221106"/>
      </dsp:txXfrm>
    </dsp:sp>
    <dsp:sp modelId="{6B2D5264-D908-E14E-9D90-127E80858FF7}">
      <dsp:nvSpPr>
        <dsp:cNvPr id="0" name=""/>
        <dsp:cNvSpPr/>
      </dsp:nvSpPr>
      <dsp:spPr>
        <a:xfrm rot="19500000">
          <a:off x="3343863" y="1840245"/>
          <a:ext cx="1376174" cy="486407"/>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F3CD56-F82A-264E-A2A7-BDF5A587BF28}">
      <dsp:nvSpPr>
        <dsp:cNvPr id="0" name=""/>
        <dsp:cNvSpPr/>
      </dsp:nvSpPr>
      <dsp:spPr>
        <a:xfrm>
          <a:off x="3784919" y="1040235"/>
          <a:ext cx="1621358" cy="129708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CA" sz="1600" kern="1200" dirty="0"/>
            <a:t>Minimize depletion of natural resources</a:t>
          </a:r>
        </a:p>
      </dsp:txBody>
      <dsp:txXfrm>
        <a:off x="3822909" y="1078225"/>
        <a:ext cx="1545378" cy="1221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5FF20-6827-7941-8D6C-119298E91755}">
      <dsp:nvSpPr>
        <dsp:cNvPr id="0" name=""/>
        <dsp:cNvSpPr/>
      </dsp:nvSpPr>
      <dsp:spPr>
        <a:xfrm rot="5400000">
          <a:off x="3735315" y="-1554159"/>
          <a:ext cx="520193" cy="37603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If you design within the system, you reinforce inequity</a:t>
          </a:r>
          <a:endParaRPr lang="en-CA" sz="1000" kern="1200" dirty="0"/>
        </a:p>
      </dsp:txBody>
      <dsp:txXfrm rot="-5400000">
        <a:off x="2115218" y="91332"/>
        <a:ext cx="3734993" cy="469405"/>
      </dsp:txXfrm>
    </dsp:sp>
    <dsp:sp modelId="{D3A84B85-58E4-4B49-B582-2A3F386DF85F}">
      <dsp:nvSpPr>
        <dsp:cNvPr id="0" name=""/>
        <dsp:cNvSpPr/>
      </dsp:nvSpPr>
      <dsp:spPr>
        <a:xfrm>
          <a:off x="0" y="912"/>
          <a:ext cx="2115218" cy="6502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CA" sz="1200" kern="1200" dirty="0"/>
            <a:t>Counter Cultural</a:t>
          </a:r>
        </a:p>
      </dsp:txBody>
      <dsp:txXfrm>
        <a:off x="31742" y="32654"/>
        <a:ext cx="2051734" cy="586758"/>
      </dsp:txXfrm>
    </dsp:sp>
    <dsp:sp modelId="{51280D00-D0F3-F54E-A4A0-5EDE0CBF4511}">
      <dsp:nvSpPr>
        <dsp:cNvPr id="0" name=""/>
        <dsp:cNvSpPr/>
      </dsp:nvSpPr>
      <dsp:spPr>
        <a:xfrm rot="5400000">
          <a:off x="3735315" y="-871405"/>
          <a:ext cx="520193" cy="37603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 Who has been marginalized or ignored ?</a:t>
          </a:r>
          <a:endParaRPr lang="en-CA" sz="1200" kern="1200" dirty="0"/>
        </a:p>
        <a:p>
          <a:pPr marL="114300" lvl="1" indent="-114300" algn="l" defTabSz="533400">
            <a:lnSpc>
              <a:spcPct val="90000"/>
            </a:lnSpc>
            <a:spcBef>
              <a:spcPct val="0"/>
            </a:spcBef>
            <a:spcAft>
              <a:spcPct val="15000"/>
            </a:spcAft>
            <a:buChar char="•"/>
          </a:pPr>
          <a:r>
            <a:rPr lang="en-US" sz="1200" kern="1200" dirty="0"/>
            <a:t> Identify the problems they deem important</a:t>
          </a:r>
          <a:endParaRPr lang="en-CA" sz="1200" kern="1200" dirty="0"/>
        </a:p>
      </dsp:txBody>
      <dsp:txXfrm rot="-5400000">
        <a:off x="2115218" y="774086"/>
        <a:ext cx="3734993" cy="469405"/>
      </dsp:txXfrm>
    </dsp:sp>
    <dsp:sp modelId="{B0765B5A-DFB9-BE4D-AD8D-FBF5F78C02E2}">
      <dsp:nvSpPr>
        <dsp:cNvPr id="0" name=""/>
        <dsp:cNvSpPr/>
      </dsp:nvSpPr>
      <dsp:spPr>
        <a:xfrm>
          <a:off x="0" y="683667"/>
          <a:ext cx="2115218" cy="6502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ID Social Groups</a:t>
          </a:r>
          <a:endParaRPr lang="en-CA" sz="1200" kern="1200" dirty="0"/>
        </a:p>
      </dsp:txBody>
      <dsp:txXfrm>
        <a:off x="31742" y="715409"/>
        <a:ext cx="2051734" cy="586758"/>
      </dsp:txXfrm>
    </dsp:sp>
    <dsp:sp modelId="{FC3E8982-990E-D84F-A1CE-FF3600EDFCBD}">
      <dsp:nvSpPr>
        <dsp:cNvPr id="0" name=""/>
        <dsp:cNvSpPr/>
      </dsp:nvSpPr>
      <dsp:spPr>
        <a:xfrm rot="5400000">
          <a:off x="3735315" y="-188650"/>
          <a:ext cx="520193" cy="37603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Basic and contextual </a:t>
          </a:r>
          <a:endParaRPr lang="en-CA" sz="1200" kern="1200" dirty="0"/>
        </a:p>
        <a:p>
          <a:pPr marL="114300" lvl="1" indent="-114300" algn="l" defTabSz="533400">
            <a:lnSpc>
              <a:spcPct val="90000"/>
            </a:lnSpc>
            <a:spcBef>
              <a:spcPct val="0"/>
            </a:spcBef>
            <a:spcAft>
              <a:spcPct val="15000"/>
            </a:spcAft>
            <a:buChar char="•"/>
          </a:pPr>
          <a:r>
            <a:rPr lang="en-US" sz="1200" kern="1200" dirty="0"/>
            <a:t>Focus on contextual listening</a:t>
          </a:r>
          <a:endParaRPr lang="en-CA" sz="1200" kern="1200" dirty="0"/>
        </a:p>
      </dsp:txBody>
      <dsp:txXfrm rot="-5400000">
        <a:off x="2115218" y="1456841"/>
        <a:ext cx="3734993" cy="469405"/>
      </dsp:txXfrm>
    </dsp:sp>
    <dsp:sp modelId="{785B56D1-23BC-2E47-8AF8-760817C74DF4}">
      <dsp:nvSpPr>
        <dsp:cNvPr id="0" name=""/>
        <dsp:cNvSpPr/>
      </dsp:nvSpPr>
      <dsp:spPr>
        <a:xfrm>
          <a:off x="0" y="1366421"/>
          <a:ext cx="2115218" cy="6502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Effective Listening</a:t>
          </a:r>
          <a:endParaRPr lang="en-CA" sz="1200" kern="1200" dirty="0"/>
        </a:p>
      </dsp:txBody>
      <dsp:txXfrm>
        <a:off x="31742" y="1398163"/>
        <a:ext cx="2051734" cy="586758"/>
      </dsp:txXfrm>
    </dsp:sp>
    <dsp:sp modelId="{97374B8B-244E-5042-9A37-DC48CCA62C24}">
      <dsp:nvSpPr>
        <dsp:cNvPr id="0" name=""/>
        <dsp:cNvSpPr/>
      </dsp:nvSpPr>
      <dsp:spPr>
        <a:xfrm rot="5400000">
          <a:off x="3735315" y="494103"/>
          <a:ext cx="520193" cy="37603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 Which conditions give rise to inc. human rights?</a:t>
          </a:r>
          <a:endParaRPr lang="en-CA" sz="1200" kern="1200" dirty="0"/>
        </a:p>
        <a:p>
          <a:pPr marL="114300" lvl="1" indent="-114300" algn="l" defTabSz="533400">
            <a:lnSpc>
              <a:spcPct val="90000"/>
            </a:lnSpc>
            <a:spcBef>
              <a:spcPct val="0"/>
            </a:spcBef>
            <a:spcAft>
              <a:spcPct val="15000"/>
            </a:spcAft>
            <a:buChar char="•"/>
          </a:pPr>
          <a:r>
            <a:rPr lang="en-US" sz="1200" kern="1200" dirty="0"/>
            <a:t> Who rights are being augmented? </a:t>
          </a:r>
          <a:endParaRPr lang="en-CA" sz="1200" kern="1200" dirty="0"/>
        </a:p>
      </dsp:txBody>
      <dsp:txXfrm rot="-5400000">
        <a:off x="2115218" y="2139594"/>
        <a:ext cx="3734993" cy="469405"/>
      </dsp:txXfrm>
    </dsp:sp>
    <dsp:sp modelId="{33105BD1-DA15-414F-84CE-56AB8A4B7A46}">
      <dsp:nvSpPr>
        <dsp:cNvPr id="0" name=""/>
        <dsp:cNvSpPr/>
      </dsp:nvSpPr>
      <dsp:spPr>
        <a:xfrm>
          <a:off x="0" y="2049176"/>
          <a:ext cx="2115218" cy="6502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ID Structural Conditions</a:t>
          </a:r>
          <a:endParaRPr lang="en-CA" sz="1200" kern="1200" dirty="0"/>
        </a:p>
      </dsp:txBody>
      <dsp:txXfrm>
        <a:off x="31742" y="2080918"/>
        <a:ext cx="2051734" cy="586758"/>
      </dsp:txXfrm>
    </dsp:sp>
    <dsp:sp modelId="{D1441A21-E941-AE47-8B98-DECB2AAD523F}">
      <dsp:nvSpPr>
        <dsp:cNvPr id="0" name=""/>
        <dsp:cNvSpPr/>
      </dsp:nvSpPr>
      <dsp:spPr>
        <a:xfrm rot="5400000">
          <a:off x="3735315" y="1176858"/>
          <a:ext cx="520193" cy="37603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 Opportunities and resources</a:t>
          </a:r>
          <a:endParaRPr lang="en-CA" sz="1200" kern="1200" dirty="0"/>
        </a:p>
        <a:p>
          <a:pPr marL="114300" lvl="1" indent="-114300" algn="l" defTabSz="533400">
            <a:lnSpc>
              <a:spcPct val="90000"/>
            </a:lnSpc>
            <a:spcBef>
              <a:spcPct val="0"/>
            </a:spcBef>
            <a:spcAft>
              <a:spcPct val="15000"/>
            </a:spcAft>
            <a:buChar char="•"/>
          </a:pPr>
          <a:r>
            <a:rPr lang="en-US" sz="1200" kern="1200" dirty="0"/>
            <a:t> Reducing imposed risks and harms</a:t>
          </a:r>
          <a:endParaRPr lang="en-CA" sz="1200" kern="1200" dirty="0"/>
        </a:p>
      </dsp:txBody>
      <dsp:txXfrm rot="-5400000">
        <a:off x="2115218" y="2822349"/>
        <a:ext cx="3734993" cy="469405"/>
      </dsp:txXfrm>
    </dsp:sp>
    <dsp:sp modelId="{07F144A5-E543-5242-A072-85436D4C0CAD}">
      <dsp:nvSpPr>
        <dsp:cNvPr id="0" name=""/>
        <dsp:cNvSpPr/>
      </dsp:nvSpPr>
      <dsp:spPr>
        <a:xfrm>
          <a:off x="0" y="2731930"/>
          <a:ext cx="2115218" cy="6502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Increasing Good</a:t>
          </a:r>
          <a:endParaRPr lang="en-CA" sz="1200" kern="1200" dirty="0"/>
        </a:p>
      </dsp:txBody>
      <dsp:txXfrm>
        <a:off x="31742" y="2763672"/>
        <a:ext cx="2051734" cy="586758"/>
      </dsp:txXfrm>
    </dsp:sp>
    <dsp:sp modelId="{E9A6E498-6165-B341-9C19-8F4026752100}">
      <dsp:nvSpPr>
        <dsp:cNvPr id="0" name=""/>
        <dsp:cNvSpPr/>
      </dsp:nvSpPr>
      <dsp:spPr>
        <a:xfrm rot="5400000">
          <a:off x="3621779" y="1906057"/>
          <a:ext cx="739460" cy="37567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Life, health, play, interactions with other species</a:t>
          </a:r>
          <a:endParaRPr lang="en-CA" sz="1200" kern="1200" dirty="0"/>
        </a:p>
        <a:p>
          <a:pPr marL="114300" lvl="1" indent="-114300" algn="l" defTabSz="533400">
            <a:lnSpc>
              <a:spcPct val="90000"/>
            </a:lnSpc>
            <a:spcBef>
              <a:spcPct val="0"/>
            </a:spcBef>
            <a:spcAft>
              <a:spcPct val="15000"/>
            </a:spcAft>
            <a:buChar char="•"/>
          </a:pPr>
          <a:r>
            <a:rPr lang="en-US" sz="1200" kern="1200" dirty="0"/>
            <a:t>Sense/imagination/thought, reason, affiliation</a:t>
          </a:r>
          <a:endParaRPr lang="en-CA" sz="1200" kern="1200" dirty="0"/>
        </a:p>
      </dsp:txBody>
      <dsp:txXfrm rot="-5400000">
        <a:off x="2113152" y="3450782"/>
        <a:ext cx="3720618" cy="667266"/>
      </dsp:txXfrm>
    </dsp:sp>
    <dsp:sp modelId="{FB44543C-AC7C-964C-A3C4-48BB8112C7EF}">
      <dsp:nvSpPr>
        <dsp:cNvPr id="0" name=""/>
        <dsp:cNvSpPr/>
      </dsp:nvSpPr>
      <dsp:spPr>
        <a:xfrm>
          <a:off x="0" y="3459294"/>
          <a:ext cx="2113152" cy="6502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Enhancing Human Capabilities </a:t>
          </a:r>
          <a:endParaRPr lang="en-CA" sz="1200" kern="1200" dirty="0"/>
        </a:p>
      </dsp:txBody>
      <dsp:txXfrm>
        <a:off x="31742" y="3491036"/>
        <a:ext cx="2049668" cy="586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04689-9C77-A949-825B-D90A8F9558F2}">
      <dsp:nvSpPr>
        <dsp:cNvPr id="0" name=""/>
        <dsp:cNvSpPr/>
      </dsp:nvSpPr>
      <dsp:spPr>
        <a:xfrm>
          <a:off x="1297726" y="370493"/>
          <a:ext cx="2245821" cy="2246163"/>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48D7E4-F09E-574E-A694-95F1977326C6}">
      <dsp:nvSpPr>
        <dsp:cNvPr id="0" name=""/>
        <dsp:cNvSpPr/>
      </dsp:nvSpPr>
      <dsp:spPr>
        <a:xfrm>
          <a:off x="1794126" y="1181426"/>
          <a:ext cx="1247959" cy="62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1) Listen Carefully</a:t>
          </a:r>
          <a:endParaRPr lang="en-CA" sz="1700" kern="1200"/>
        </a:p>
      </dsp:txBody>
      <dsp:txXfrm>
        <a:off x="1794126" y="1181426"/>
        <a:ext cx="1247959" cy="623830"/>
      </dsp:txXfrm>
    </dsp:sp>
    <dsp:sp modelId="{C10ED6E1-2528-CA41-A881-DAE12EA37802}">
      <dsp:nvSpPr>
        <dsp:cNvPr id="0" name=""/>
        <dsp:cNvSpPr/>
      </dsp:nvSpPr>
      <dsp:spPr>
        <a:xfrm>
          <a:off x="673957" y="1661080"/>
          <a:ext cx="2245821" cy="2246163"/>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4801EB-459B-0343-8524-4AA1FFE97FFA}">
      <dsp:nvSpPr>
        <dsp:cNvPr id="0" name=""/>
        <dsp:cNvSpPr/>
      </dsp:nvSpPr>
      <dsp:spPr>
        <a:xfrm>
          <a:off x="1172888" y="2479479"/>
          <a:ext cx="1247959" cy="62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2) Define the Problem</a:t>
          </a:r>
          <a:endParaRPr lang="en-CA" sz="1700" kern="1200"/>
        </a:p>
      </dsp:txBody>
      <dsp:txXfrm>
        <a:off x="1172888" y="2479479"/>
        <a:ext cx="1247959" cy="623830"/>
      </dsp:txXfrm>
    </dsp:sp>
    <dsp:sp modelId="{049E82ED-8491-964D-A33E-462E4145A130}">
      <dsp:nvSpPr>
        <dsp:cNvPr id="0" name=""/>
        <dsp:cNvSpPr/>
      </dsp:nvSpPr>
      <dsp:spPr>
        <a:xfrm>
          <a:off x="1457569" y="3106109"/>
          <a:ext cx="1929508" cy="1930281"/>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32C02A-C6D5-3D46-AC3B-37C82821642B}">
      <dsp:nvSpPr>
        <dsp:cNvPr id="0" name=""/>
        <dsp:cNvSpPr/>
      </dsp:nvSpPr>
      <dsp:spPr>
        <a:xfrm>
          <a:off x="1797078" y="3779398"/>
          <a:ext cx="1247959" cy="62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3) Brainstorm solutions</a:t>
          </a:r>
          <a:endParaRPr lang="en-CA" sz="1700" kern="1200"/>
        </a:p>
      </dsp:txBody>
      <dsp:txXfrm>
        <a:off x="1797078" y="3779398"/>
        <a:ext cx="1247959" cy="6238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722BA-3A39-FB42-871E-BCF0F3A71B3E}">
      <dsp:nvSpPr>
        <dsp:cNvPr id="0" name=""/>
        <dsp:cNvSpPr/>
      </dsp:nvSpPr>
      <dsp:spPr>
        <a:xfrm>
          <a:off x="787347" y="0"/>
          <a:ext cx="2379227" cy="237958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00FAD1-61EF-2E45-BCAB-A857CC9BAD8A}">
      <dsp:nvSpPr>
        <dsp:cNvPr id="0" name=""/>
        <dsp:cNvSpPr/>
      </dsp:nvSpPr>
      <dsp:spPr>
        <a:xfrm>
          <a:off x="3167021" y="709329"/>
          <a:ext cx="1427536" cy="952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533400">
            <a:lnSpc>
              <a:spcPct val="90000"/>
            </a:lnSpc>
            <a:spcBef>
              <a:spcPct val="0"/>
            </a:spcBef>
            <a:spcAft>
              <a:spcPct val="15000"/>
            </a:spcAft>
            <a:buChar char="•"/>
          </a:pPr>
          <a:r>
            <a:rPr lang="en-US" sz="1200" kern="1200"/>
            <a:t>Human rights</a:t>
          </a:r>
          <a:endParaRPr lang="en-CA" sz="1200" kern="1200"/>
        </a:p>
        <a:p>
          <a:pPr marL="114300" lvl="1" indent="-114300" algn="l" defTabSz="533400">
            <a:lnSpc>
              <a:spcPct val="90000"/>
            </a:lnSpc>
            <a:spcBef>
              <a:spcPct val="0"/>
            </a:spcBef>
            <a:spcAft>
              <a:spcPct val="15000"/>
            </a:spcAft>
            <a:buChar char="•"/>
          </a:pPr>
          <a:r>
            <a:rPr lang="en-US" sz="1200" kern="1200"/>
            <a:t>Justice</a:t>
          </a:r>
          <a:endParaRPr lang="en-CA" sz="1200" kern="1200"/>
        </a:p>
        <a:p>
          <a:pPr marL="114300" lvl="1" indent="-114300" algn="l" defTabSz="533400">
            <a:lnSpc>
              <a:spcPct val="90000"/>
            </a:lnSpc>
            <a:spcBef>
              <a:spcPct val="0"/>
            </a:spcBef>
            <a:spcAft>
              <a:spcPct val="15000"/>
            </a:spcAft>
            <a:buChar char="•"/>
          </a:pPr>
          <a:r>
            <a:rPr lang="en-US" sz="1200" kern="1200"/>
            <a:t>Sustainability</a:t>
          </a:r>
          <a:endParaRPr lang="en-CA" sz="1200" kern="1200"/>
        </a:p>
        <a:p>
          <a:pPr marL="114300" lvl="1" indent="-114300" algn="l" defTabSz="533400">
            <a:lnSpc>
              <a:spcPct val="90000"/>
            </a:lnSpc>
            <a:spcBef>
              <a:spcPct val="0"/>
            </a:spcBef>
            <a:spcAft>
              <a:spcPct val="15000"/>
            </a:spcAft>
            <a:buChar char="•"/>
          </a:pPr>
          <a:r>
            <a:rPr lang="en-US" sz="1200" kern="1200" dirty="0"/>
            <a:t>Opportunities and resources</a:t>
          </a:r>
          <a:endParaRPr lang="en-CA" sz="1200" kern="1200" dirty="0"/>
        </a:p>
      </dsp:txBody>
      <dsp:txXfrm>
        <a:off x="3167021" y="709329"/>
        <a:ext cx="1427536" cy="952033"/>
      </dsp:txXfrm>
    </dsp:sp>
    <dsp:sp modelId="{1F30343D-2E71-054F-9BC8-F09F646DFAD7}">
      <dsp:nvSpPr>
        <dsp:cNvPr id="0" name=""/>
        <dsp:cNvSpPr/>
      </dsp:nvSpPr>
      <dsp:spPr>
        <a:xfrm>
          <a:off x="1313235" y="859103"/>
          <a:ext cx="1322090" cy="660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4) Choose a direction which will maximize:</a:t>
          </a:r>
          <a:endParaRPr lang="en-CA" sz="1500" kern="1200" dirty="0"/>
        </a:p>
      </dsp:txBody>
      <dsp:txXfrm>
        <a:off x="1313235" y="859103"/>
        <a:ext cx="1322090" cy="660887"/>
      </dsp:txXfrm>
    </dsp:sp>
    <dsp:sp modelId="{34FCE42F-B745-4140-9C89-FB41642D2FD7}">
      <dsp:nvSpPr>
        <dsp:cNvPr id="0" name=""/>
        <dsp:cNvSpPr/>
      </dsp:nvSpPr>
      <dsp:spPr>
        <a:xfrm>
          <a:off x="126526" y="1367250"/>
          <a:ext cx="2379227" cy="237958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D61341-7FB8-2D4F-9168-0334F1D504D4}">
      <dsp:nvSpPr>
        <dsp:cNvPr id="0" name=""/>
        <dsp:cNvSpPr/>
      </dsp:nvSpPr>
      <dsp:spPr>
        <a:xfrm>
          <a:off x="655094" y="2234263"/>
          <a:ext cx="1322090" cy="660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5) Prototype &amp; Iterate</a:t>
          </a:r>
          <a:endParaRPr lang="en-CA" sz="1500" kern="1200" dirty="0"/>
        </a:p>
      </dsp:txBody>
      <dsp:txXfrm>
        <a:off x="655094" y="2234263"/>
        <a:ext cx="1322090" cy="660887"/>
      </dsp:txXfrm>
    </dsp:sp>
    <dsp:sp modelId="{39226E1C-FE00-B44B-8513-E7EF675F4060}">
      <dsp:nvSpPr>
        <dsp:cNvPr id="0" name=""/>
        <dsp:cNvSpPr/>
      </dsp:nvSpPr>
      <dsp:spPr>
        <a:xfrm>
          <a:off x="956686" y="2898116"/>
          <a:ext cx="2044124" cy="2044943"/>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574B8-630F-6E42-B07E-53183C5789CE}">
      <dsp:nvSpPr>
        <dsp:cNvPr id="0" name=""/>
        <dsp:cNvSpPr/>
      </dsp:nvSpPr>
      <dsp:spPr>
        <a:xfrm>
          <a:off x="1316362" y="3611399"/>
          <a:ext cx="1322090" cy="660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6) Scale</a:t>
          </a:r>
          <a:endParaRPr lang="en-CA" sz="1500" kern="1200"/>
        </a:p>
      </dsp:txBody>
      <dsp:txXfrm>
        <a:off x="1316362" y="3611399"/>
        <a:ext cx="1322090" cy="6608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AB61D-2575-CE47-A05E-1A2181D6172B}">
      <dsp:nvSpPr>
        <dsp:cNvPr id="0" name=""/>
        <dsp:cNvSpPr/>
      </dsp:nvSpPr>
      <dsp:spPr>
        <a:xfrm>
          <a:off x="1186612" y="301629"/>
          <a:ext cx="4093194" cy="4093194"/>
        </a:xfrm>
        <a:prstGeom prst="pie">
          <a:avLst>
            <a:gd name="adj1" fmla="val 16200000"/>
            <a:gd name="adj2" fmla="val 2052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Programmable timers</a:t>
          </a:r>
        </a:p>
      </dsp:txBody>
      <dsp:txXfrm>
        <a:off x="3321895" y="989675"/>
        <a:ext cx="1315669" cy="877113"/>
      </dsp:txXfrm>
    </dsp:sp>
    <dsp:sp modelId="{17B14011-9498-C34E-9485-F1DB686AD737}">
      <dsp:nvSpPr>
        <dsp:cNvPr id="0" name=""/>
        <dsp:cNvSpPr/>
      </dsp:nvSpPr>
      <dsp:spPr>
        <a:xfrm>
          <a:off x="1221696" y="410781"/>
          <a:ext cx="4093194" cy="4093194"/>
        </a:xfrm>
        <a:prstGeom prst="pie">
          <a:avLst>
            <a:gd name="adj1" fmla="val 20520000"/>
            <a:gd name="adj2" fmla="val 324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Energy Star appliances</a:t>
          </a:r>
        </a:p>
      </dsp:txBody>
      <dsp:txXfrm>
        <a:off x="3857908" y="2280981"/>
        <a:ext cx="1218212" cy="974570"/>
      </dsp:txXfrm>
    </dsp:sp>
    <dsp:sp modelId="{0D006379-C47E-3147-B406-986D4BA5A60E}">
      <dsp:nvSpPr>
        <dsp:cNvPr id="0" name=""/>
        <dsp:cNvSpPr/>
      </dsp:nvSpPr>
      <dsp:spPr>
        <a:xfrm>
          <a:off x="1129112" y="478026"/>
          <a:ext cx="4093194" cy="4093194"/>
        </a:xfrm>
        <a:prstGeom prst="pie">
          <a:avLst>
            <a:gd name="adj1" fmla="val 3240000"/>
            <a:gd name="adj2" fmla="val 756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Energy efficient lightbulbs</a:t>
          </a:r>
        </a:p>
      </dsp:txBody>
      <dsp:txXfrm>
        <a:off x="2590967" y="3353008"/>
        <a:ext cx="1169484" cy="1072027"/>
      </dsp:txXfrm>
    </dsp:sp>
    <dsp:sp modelId="{16C95D5E-8704-F34B-A6E8-56B68B8EB8CB}">
      <dsp:nvSpPr>
        <dsp:cNvPr id="0" name=""/>
        <dsp:cNvSpPr/>
      </dsp:nvSpPr>
      <dsp:spPr>
        <a:xfrm>
          <a:off x="1036528" y="410781"/>
          <a:ext cx="4093194" cy="4093194"/>
        </a:xfrm>
        <a:prstGeom prst="pie">
          <a:avLst>
            <a:gd name="adj1" fmla="val 7560000"/>
            <a:gd name="adj2" fmla="val 1188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Smart power strips (phantom power)</a:t>
          </a:r>
        </a:p>
      </dsp:txBody>
      <dsp:txXfrm>
        <a:off x="1275298" y="2280981"/>
        <a:ext cx="1218212" cy="974570"/>
      </dsp:txXfrm>
    </dsp:sp>
    <dsp:sp modelId="{0C0C3B33-E0D2-C949-A949-D3A0F1D18CAE}">
      <dsp:nvSpPr>
        <dsp:cNvPr id="0" name=""/>
        <dsp:cNvSpPr/>
      </dsp:nvSpPr>
      <dsp:spPr>
        <a:xfrm>
          <a:off x="1071612" y="301629"/>
          <a:ext cx="4093194" cy="4093194"/>
        </a:xfrm>
        <a:prstGeom prst="pie">
          <a:avLst>
            <a:gd name="adj1" fmla="val 1188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Clean heater &amp; AC filters regularly</a:t>
          </a:r>
        </a:p>
      </dsp:txBody>
      <dsp:txXfrm>
        <a:off x="1713854" y="989675"/>
        <a:ext cx="1315669" cy="877113"/>
      </dsp:txXfrm>
    </dsp:sp>
    <dsp:sp modelId="{20600007-6D98-F641-8EAA-9CE105F22CCE}">
      <dsp:nvSpPr>
        <dsp:cNvPr id="0" name=""/>
        <dsp:cNvSpPr/>
      </dsp:nvSpPr>
      <dsp:spPr>
        <a:xfrm>
          <a:off x="933031" y="48241"/>
          <a:ext cx="4599970" cy="4599970"/>
        </a:xfrm>
        <a:prstGeom prst="circularArrow">
          <a:avLst>
            <a:gd name="adj1" fmla="val 5085"/>
            <a:gd name="adj2" fmla="val 327528"/>
            <a:gd name="adj3" fmla="val 20192361"/>
            <a:gd name="adj4" fmla="val 16200324"/>
            <a:gd name="adj5" fmla="val 5932"/>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9FC942F-D385-554B-8E01-51F6AE28D749}">
      <dsp:nvSpPr>
        <dsp:cNvPr id="0" name=""/>
        <dsp:cNvSpPr/>
      </dsp:nvSpPr>
      <dsp:spPr>
        <a:xfrm>
          <a:off x="968591" y="157357"/>
          <a:ext cx="4599970" cy="4599970"/>
        </a:xfrm>
        <a:prstGeom prst="circularArrow">
          <a:avLst>
            <a:gd name="adj1" fmla="val 5085"/>
            <a:gd name="adj2" fmla="val 327528"/>
            <a:gd name="adj3" fmla="val 2912753"/>
            <a:gd name="adj4" fmla="val 20519953"/>
            <a:gd name="adj5" fmla="val 5932"/>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5680B7-1868-324F-89C5-B3E1F654EA10}">
      <dsp:nvSpPr>
        <dsp:cNvPr id="0" name=""/>
        <dsp:cNvSpPr/>
      </dsp:nvSpPr>
      <dsp:spPr>
        <a:xfrm>
          <a:off x="875724" y="224807"/>
          <a:ext cx="4599970" cy="4599970"/>
        </a:xfrm>
        <a:prstGeom prst="circularArrow">
          <a:avLst>
            <a:gd name="adj1" fmla="val 5085"/>
            <a:gd name="adj2" fmla="val 327528"/>
            <a:gd name="adj3" fmla="val 7232777"/>
            <a:gd name="adj4" fmla="val 3239695"/>
            <a:gd name="adj5" fmla="val 5932"/>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5BDDD97-71C3-8147-96E7-0834C4B96C2B}">
      <dsp:nvSpPr>
        <dsp:cNvPr id="0" name=""/>
        <dsp:cNvSpPr/>
      </dsp:nvSpPr>
      <dsp:spPr>
        <a:xfrm>
          <a:off x="782857" y="157357"/>
          <a:ext cx="4599970" cy="4599970"/>
        </a:xfrm>
        <a:prstGeom prst="circularArrow">
          <a:avLst>
            <a:gd name="adj1" fmla="val 5085"/>
            <a:gd name="adj2" fmla="val 327528"/>
            <a:gd name="adj3" fmla="val 11552519"/>
            <a:gd name="adj4" fmla="val 7559718"/>
            <a:gd name="adj5" fmla="val 5932"/>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6958547-2551-4A40-961A-4ED3D49EC082}">
      <dsp:nvSpPr>
        <dsp:cNvPr id="0" name=""/>
        <dsp:cNvSpPr/>
      </dsp:nvSpPr>
      <dsp:spPr>
        <a:xfrm>
          <a:off x="818417" y="48241"/>
          <a:ext cx="4599970" cy="4599970"/>
        </a:xfrm>
        <a:prstGeom prst="circularArrow">
          <a:avLst>
            <a:gd name="adj1" fmla="val 5085"/>
            <a:gd name="adj2" fmla="val 327528"/>
            <a:gd name="adj3" fmla="val 15872148"/>
            <a:gd name="adj4" fmla="val 11880111"/>
            <a:gd name="adj5" fmla="val 5932"/>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CE217-8185-DB4A-B99C-CD6AE51FA5D4}">
      <dsp:nvSpPr>
        <dsp:cNvPr id="0" name=""/>
        <dsp:cNvSpPr/>
      </dsp:nvSpPr>
      <dsp:spPr>
        <a:xfrm>
          <a:off x="932900" y="287527"/>
          <a:ext cx="4093194" cy="4093194"/>
        </a:xfrm>
        <a:prstGeom prst="pie">
          <a:avLst>
            <a:gd name="adj1" fmla="val 16200000"/>
            <a:gd name="adj2" fmla="val 198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dirty="0"/>
            <a:t>Sweaters</a:t>
          </a:r>
        </a:p>
        <a:p>
          <a:pPr marL="0" lvl="0" indent="0" algn="ctr" defTabSz="800100">
            <a:lnSpc>
              <a:spcPct val="90000"/>
            </a:lnSpc>
            <a:spcBef>
              <a:spcPct val="0"/>
            </a:spcBef>
            <a:spcAft>
              <a:spcPct val="35000"/>
            </a:spcAft>
            <a:buNone/>
          </a:pPr>
          <a:r>
            <a:rPr lang="en-CA" sz="1800" kern="1200" dirty="0"/>
            <a:t>&amp; blankets</a:t>
          </a:r>
        </a:p>
      </dsp:txBody>
      <dsp:txXfrm>
        <a:off x="3076955" y="810384"/>
        <a:ext cx="1072027" cy="828384"/>
      </dsp:txXfrm>
    </dsp:sp>
    <dsp:sp modelId="{0DF8E6D7-FEE4-2040-AE91-1AA8EA30C2C2}">
      <dsp:nvSpPr>
        <dsp:cNvPr id="0" name=""/>
        <dsp:cNvSpPr/>
      </dsp:nvSpPr>
      <dsp:spPr>
        <a:xfrm>
          <a:off x="981629" y="371828"/>
          <a:ext cx="4093194" cy="4093194"/>
        </a:xfrm>
        <a:prstGeom prst="pie">
          <a:avLst>
            <a:gd name="adj1" fmla="val 19800000"/>
            <a:gd name="adj2" fmla="val 18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dirty="0"/>
            <a:t>Full loads </a:t>
          </a:r>
        </a:p>
      </dsp:txBody>
      <dsp:txXfrm>
        <a:off x="3759154" y="2028597"/>
        <a:ext cx="1120755" cy="804020"/>
      </dsp:txXfrm>
    </dsp:sp>
    <dsp:sp modelId="{67B531EB-BDD7-2543-B5D9-CF70A122CA8C}">
      <dsp:nvSpPr>
        <dsp:cNvPr id="0" name=""/>
        <dsp:cNvSpPr/>
      </dsp:nvSpPr>
      <dsp:spPr>
        <a:xfrm>
          <a:off x="932900" y="456128"/>
          <a:ext cx="4093194" cy="4093194"/>
        </a:xfrm>
        <a:prstGeom prst="pie">
          <a:avLst>
            <a:gd name="adj1" fmla="val 1800000"/>
            <a:gd name="adj2" fmla="val 54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dirty="0"/>
            <a:t>Air dry</a:t>
          </a:r>
        </a:p>
      </dsp:txBody>
      <dsp:txXfrm>
        <a:off x="3076955" y="3222445"/>
        <a:ext cx="1072027" cy="828384"/>
      </dsp:txXfrm>
    </dsp:sp>
    <dsp:sp modelId="{370E157C-69B4-FC45-AC5A-5D28724C2A4A}">
      <dsp:nvSpPr>
        <dsp:cNvPr id="0" name=""/>
        <dsp:cNvSpPr/>
      </dsp:nvSpPr>
      <dsp:spPr>
        <a:xfrm>
          <a:off x="835443" y="456128"/>
          <a:ext cx="4093194" cy="4093194"/>
        </a:xfrm>
        <a:prstGeom prst="pie">
          <a:avLst>
            <a:gd name="adj1" fmla="val 5400000"/>
            <a:gd name="adj2" fmla="val 90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dirty="0"/>
            <a:t>Bake with ceramic &amp; lower temp</a:t>
          </a:r>
        </a:p>
      </dsp:txBody>
      <dsp:txXfrm>
        <a:off x="1712556" y="3222445"/>
        <a:ext cx="1072027" cy="828384"/>
      </dsp:txXfrm>
    </dsp:sp>
    <dsp:sp modelId="{3D37214C-F3A3-C746-83F2-3AC1D3B80807}">
      <dsp:nvSpPr>
        <dsp:cNvPr id="0" name=""/>
        <dsp:cNvSpPr/>
      </dsp:nvSpPr>
      <dsp:spPr>
        <a:xfrm>
          <a:off x="786715" y="371828"/>
          <a:ext cx="4093194" cy="4093194"/>
        </a:xfrm>
        <a:prstGeom prst="pie">
          <a:avLst>
            <a:gd name="adj1" fmla="val 9000000"/>
            <a:gd name="adj2" fmla="val 126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dirty="0"/>
            <a:t>Right size burner</a:t>
          </a:r>
        </a:p>
      </dsp:txBody>
      <dsp:txXfrm>
        <a:off x="981629" y="2028597"/>
        <a:ext cx="1120755" cy="804020"/>
      </dsp:txXfrm>
    </dsp:sp>
    <dsp:sp modelId="{CA232992-977F-5C4A-8D8A-54A0B7835604}">
      <dsp:nvSpPr>
        <dsp:cNvPr id="0" name=""/>
        <dsp:cNvSpPr/>
      </dsp:nvSpPr>
      <dsp:spPr>
        <a:xfrm>
          <a:off x="835443" y="287527"/>
          <a:ext cx="4093194" cy="4093194"/>
        </a:xfrm>
        <a:prstGeom prst="pie">
          <a:avLst>
            <a:gd name="adj1" fmla="val 1260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dirty="0"/>
            <a:t>Inc. fridge </a:t>
          </a:r>
        </a:p>
        <a:p>
          <a:pPr marL="0" lvl="0" indent="0" algn="ctr" defTabSz="800100">
            <a:lnSpc>
              <a:spcPct val="90000"/>
            </a:lnSpc>
            <a:spcBef>
              <a:spcPct val="0"/>
            </a:spcBef>
            <a:spcAft>
              <a:spcPct val="35000"/>
            </a:spcAft>
            <a:buNone/>
          </a:pPr>
          <a:r>
            <a:rPr lang="en-CA" sz="1800" kern="1200" dirty="0"/>
            <a:t>temp</a:t>
          </a:r>
        </a:p>
      </dsp:txBody>
      <dsp:txXfrm>
        <a:off x="1712556" y="810384"/>
        <a:ext cx="1072027" cy="828384"/>
      </dsp:txXfrm>
    </dsp:sp>
    <dsp:sp modelId="{8E2F329D-2A29-1642-8E59-22D6A55B6F3D}">
      <dsp:nvSpPr>
        <dsp:cNvPr id="0" name=""/>
        <dsp:cNvSpPr/>
      </dsp:nvSpPr>
      <dsp:spPr>
        <a:xfrm>
          <a:off x="679362" y="34139"/>
          <a:ext cx="4599971" cy="4599971"/>
        </a:xfrm>
        <a:prstGeom prst="circularArrow">
          <a:avLst>
            <a:gd name="adj1" fmla="val 5085"/>
            <a:gd name="adj2" fmla="val 327528"/>
            <a:gd name="adj3" fmla="val 19472472"/>
            <a:gd name="adj4" fmla="val 16200251"/>
            <a:gd name="adj5" fmla="val 5932"/>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5D4238E-A59D-8541-A5A7-4128213559EE}">
      <dsp:nvSpPr>
        <dsp:cNvPr id="0" name=""/>
        <dsp:cNvSpPr/>
      </dsp:nvSpPr>
      <dsp:spPr>
        <a:xfrm>
          <a:off x="728091" y="118439"/>
          <a:ext cx="4599971" cy="4599971"/>
        </a:xfrm>
        <a:prstGeom prst="circularArrow">
          <a:avLst>
            <a:gd name="adj1" fmla="val 5085"/>
            <a:gd name="adj2" fmla="val 327528"/>
            <a:gd name="adj3" fmla="val 1472472"/>
            <a:gd name="adj4" fmla="val 19800000"/>
            <a:gd name="adj5" fmla="val 5932"/>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44CDDE6-5657-034F-993D-4118B3542040}">
      <dsp:nvSpPr>
        <dsp:cNvPr id="0" name=""/>
        <dsp:cNvSpPr/>
      </dsp:nvSpPr>
      <dsp:spPr>
        <a:xfrm>
          <a:off x="679362" y="202740"/>
          <a:ext cx="4599971" cy="4599971"/>
        </a:xfrm>
        <a:prstGeom prst="circularArrow">
          <a:avLst>
            <a:gd name="adj1" fmla="val 5085"/>
            <a:gd name="adj2" fmla="val 327528"/>
            <a:gd name="adj3" fmla="val 5072221"/>
            <a:gd name="adj4" fmla="val 1800000"/>
            <a:gd name="adj5" fmla="val 5932"/>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23909F3-D614-094E-B062-209C08DC2CE8}">
      <dsp:nvSpPr>
        <dsp:cNvPr id="0" name=""/>
        <dsp:cNvSpPr/>
      </dsp:nvSpPr>
      <dsp:spPr>
        <a:xfrm>
          <a:off x="582204" y="202740"/>
          <a:ext cx="4599971" cy="4599971"/>
        </a:xfrm>
        <a:prstGeom prst="circularArrow">
          <a:avLst>
            <a:gd name="adj1" fmla="val 5085"/>
            <a:gd name="adj2" fmla="val 327528"/>
            <a:gd name="adj3" fmla="val 8672472"/>
            <a:gd name="adj4" fmla="val 5400251"/>
            <a:gd name="adj5" fmla="val 5932"/>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EF17434-BD90-D04C-8CF4-942F22890496}">
      <dsp:nvSpPr>
        <dsp:cNvPr id="0" name=""/>
        <dsp:cNvSpPr/>
      </dsp:nvSpPr>
      <dsp:spPr>
        <a:xfrm>
          <a:off x="533476" y="118439"/>
          <a:ext cx="4599971" cy="4599971"/>
        </a:xfrm>
        <a:prstGeom prst="circularArrow">
          <a:avLst>
            <a:gd name="adj1" fmla="val 5085"/>
            <a:gd name="adj2" fmla="val 327528"/>
            <a:gd name="adj3" fmla="val 12272472"/>
            <a:gd name="adj4" fmla="val 9000000"/>
            <a:gd name="adj5" fmla="val 5932"/>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3ABE973-81A7-284F-B2EB-E69480A327F5}">
      <dsp:nvSpPr>
        <dsp:cNvPr id="0" name=""/>
        <dsp:cNvSpPr/>
      </dsp:nvSpPr>
      <dsp:spPr>
        <a:xfrm>
          <a:off x="582204" y="34139"/>
          <a:ext cx="4599971" cy="4599971"/>
        </a:xfrm>
        <a:prstGeom prst="circularArrow">
          <a:avLst>
            <a:gd name="adj1" fmla="val 5085"/>
            <a:gd name="adj2" fmla="val 327528"/>
            <a:gd name="adj3" fmla="val 15872221"/>
            <a:gd name="adj4" fmla="val 12600000"/>
            <a:gd name="adj5" fmla="val 5932"/>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49152-E05C-5043-80D4-7803C762C96E}">
      <dsp:nvSpPr>
        <dsp:cNvPr id="0" name=""/>
        <dsp:cNvSpPr/>
      </dsp:nvSpPr>
      <dsp:spPr>
        <a:xfrm>
          <a:off x="0" y="0"/>
          <a:ext cx="4900782" cy="7071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Walking, jogging, wheelchair wheeling</a:t>
          </a:r>
        </a:p>
      </dsp:txBody>
      <dsp:txXfrm>
        <a:off x="20712" y="20712"/>
        <a:ext cx="4054977" cy="665723"/>
      </dsp:txXfrm>
    </dsp:sp>
    <dsp:sp modelId="{0EB742FC-C39A-9D4A-9F12-13E274A5F4ED}">
      <dsp:nvSpPr>
        <dsp:cNvPr id="0" name=""/>
        <dsp:cNvSpPr/>
      </dsp:nvSpPr>
      <dsp:spPr>
        <a:xfrm>
          <a:off x="365967" y="805362"/>
          <a:ext cx="4900782" cy="7071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Biking, Rollerblading, Skateboarding, etc. </a:t>
          </a:r>
        </a:p>
      </dsp:txBody>
      <dsp:txXfrm>
        <a:off x="386679" y="826074"/>
        <a:ext cx="4033744" cy="665723"/>
      </dsp:txXfrm>
    </dsp:sp>
    <dsp:sp modelId="{017FCBBC-131F-484A-99C0-18A20D1719AA}">
      <dsp:nvSpPr>
        <dsp:cNvPr id="0" name=""/>
        <dsp:cNvSpPr/>
      </dsp:nvSpPr>
      <dsp:spPr>
        <a:xfrm>
          <a:off x="731934" y="1610725"/>
          <a:ext cx="4900782" cy="7071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Hybrid and Virtual Meeting Alternatives</a:t>
          </a:r>
        </a:p>
      </dsp:txBody>
      <dsp:txXfrm>
        <a:off x="752646" y="1631437"/>
        <a:ext cx="4033744" cy="665723"/>
      </dsp:txXfrm>
    </dsp:sp>
    <dsp:sp modelId="{DB3B9722-1F1B-E248-AE51-35BAA1D3CBEA}">
      <dsp:nvSpPr>
        <dsp:cNvPr id="0" name=""/>
        <dsp:cNvSpPr/>
      </dsp:nvSpPr>
      <dsp:spPr>
        <a:xfrm>
          <a:off x="1097902" y="2416087"/>
          <a:ext cx="4900782" cy="7071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Group Transit - Subways, busses, 		GO Train, streetcars, etc. </a:t>
          </a:r>
        </a:p>
      </dsp:txBody>
      <dsp:txXfrm>
        <a:off x="1118614" y="2436799"/>
        <a:ext cx="4033744" cy="665723"/>
      </dsp:txXfrm>
    </dsp:sp>
    <dsp:sp modelId="{A06C2593-6862-774E-B7D3-549916D474BF}">
      <dsp:nvSpPr>
        <dsp:cNvPr id="0" name=""/>
        <dsp:cNvSpPr/>
      </dsp:nvSpPr>
      <dsp:spPr>
        <a:xfrm>
          <a:off x="1463869" y="3221450"/>
          <a:ext cx="4900782" cy="7071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err="1"/>
            <a:t>CarShare</a:t>
          </a:r>
          <a:r>
            <a:rPr lang="en-US" sz="1800" kern="1200" dirty="0"/>
            <a:t> (Enterprise, Uber Pool, Zip Car) &amp; Electric Scooters</a:t>
          </a:r>
        </a:p>
      </dsp:txBody>
      <dsp:txXfrm>
        <a:off x="1484581" y="3242162"/>
        <a:ext cx="4033744" cy="665723"/>
      </dsp:txXfrm>
    </dsp:sp>
    <dsp:sp modelId="{A505A404-DF8F-1A45-919D-EEDA855C3CD7}">
      <dsp:nvSpPr>
        <dsp:cNvPr id="0" name=""/>
        <dsp:cNvSpPr/>
      </dsp:nvSpPr>
      <dsp:spPr>
        <a:xfrm>
          <a:off x="4441136" y="516610"/>
          <a:ext cx="459645" cy="459645"/>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544556" y="516610"/>
        <a:ext cx="252805" cy="345883"/>
      </dsp:txXfrm>
    </dsp:sp>
    <dsp:sp modelId="{BD262EB4-F052-F04D-86AC-11A039D1110A}">
      <dsp:nvSpPr>
        <dsp:cNvPr id="0" name=""/>
        <dsp:cNvSpPr/>
      </dsp:nvSpPr>
      <dsp:spPr>
        <a:xfrm>
          <a:off x="4807103" y="1321973"/>
          <a:ext cx="459645" cy="459645"/>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10523" y="1321973"/>
        <a:ext cx="252805" cy="345883"/>
      </dsp:txXfrm>
    </dsp:sp>
    <dsp:sp modelId="{BBB4D6C7-434C-5F4E-8C06-61603009F0D9}">
      <dsp:nvSpPr>
        <dsp:cNvPr id="0" name=""/>
        <dsp:cNvSpPr/>
      </dsp:nvSpPr>
      <dsp:spPr>
        <a:xfrm>
          <a:off x="5173071" y="2115550"/>
          <a:ext cx="459645" cy="459645"/>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276491" y="2115550"/>
        <a:ext cx="252805" cy="345883"/>
      </dsp:txXfrm>
    </dsp:sp>
    <dsp:sp modelId="{EF1CAA7B-5B62-8048-A82E-432CDDDEED49}">
      <dsp:nvSpPr>
        <dsp:cNvPr id="0" name=""/>
        <dsp:cNvSpPr/>
      </dsp:nvSpPr>
      <dsp:spPr>
        <a:xfrm>
          <a:off x="5539038" y="2928769"/>
          <a:ext cx="459645" cy="459645"/>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642458" y="2928769"/>
        <a:ext cx="252805" cy="3458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C0393-BAF8-5340-B539-236EDEF010B2}">
      <dsp:nvSpPr>
        <dsp:cNvPr id="0" name=""/>
        <dsp:cNvSpPr/>
      </dsp:nvSpPr>
      <dsp:spPr>
        <a:xfrm>
          <a:off x="1476" y="641237"/>
          <a:ext cx="2878707" cy="287870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8425" tIns="25400" rIns="158425" bIns="25400" numCol="1" spcCol="1270" anchor="ctr" anchorCtr="1">
          <a:noAutofit/>
        </a:bodyPr>
        <a:lstStyle/>
        <a:p>
          <a:pPr marL="0" lvl="0" indent="0" algn="ctr" defTabSz="889000">
            <a:lnSpc>
              <a:spcPct val="90000"/>
            </a:lnSpc>
            <a:spcBef>
              <a:spcPct val="0"/>
            </a:spcBef>
            <a:spcAft>
              <a:spcPct val="35000"/>
            </a:spcAft>
            <a:buNone/>
          </a:pPr>
          <a:r>
            <a:rPr lang="en-US" sz="2000" kern="1200" dirty="0"/>
            <a:t>Return </a:t>
          </a:r>
        </a:p>
        <a:p>
          <a:pPr marL="0" lvl="0" indent="0" algn="ctr" defTabSz="889000">
            <a:lnSpc>
              <a:spcPct val="90000"/>
            </a:lnSpc>
            <a:spcBef>
              <a:spcPct val="0"/>
            </a:spcBef>
            <a:spcAft>
              <a:spcPct val="35000"/>
            </a:spcAft>
            <a:buNone/>
          </a:pPr>
          <a:r>
            <a:rPr lang="en-US" sz="2000" kern="1200" dirty="0"/>
            <a:t>of the Milkman</a:t>
          </a:r>
          <a:endParaRPr lang="en-CA" sz="2000" kern="1200" dirty="0"/>
        </a:p>
        <a:p>
          <a:pPr marL="57150" lvl="1" indent="-57150" algn="l" defTabSz="400050">
            <a:lnSpc>
              <a:spcPct val="90000"/>
            </a:lnSpc>
            <a:spcBef>
              <a:spcPct val="0"/>
            </a:spcBef>
            <a:spcAft>
              <a:spcPct val="15000"/>
            </a:spcAft>
            <a:buChar char="•"/>
          </a:pPr>
          <a:r>
            <a:rPr lang="en-US" sz="900" kern="1200" dirty="0">
              <a:hlinkClick xmlns:r="http://schemas.openxmlformats.org/officeDocument/2006/relationships" r:id="rId1"/>
            </a:rPr>
            <a:t>Loop (Loblaws)</a:t>
          </a:r>
          <a:r>
            <a:rPr lang="en-US" sz="900" kern="1200" dirty="0"/>
            <a:t> – brands from Haagen-Dazs to Heinz </a:t>
          </a:r>
          <a:endParaRPr lang="en-CA" sz="900" kern="1200" dirty="0"/>
        </a:p>
        <a:p>
          <a:pPr marL="57150" lvl="1" indent="-57150" algn="l" defTabSz="400050">
            <a:lnSpc>
              <a:spcPct val="90000"/>
            </a:lnSpc>
            <a:spcBef>
              <a:spcPct val="0"/>
            </a:spcBef>
            <a:spcAft>
              <a:spcPct val="15000"/>
            </a:spcAft>
            <a:buChar char="•"/>
          </a:pPr>
          <a:r>
            <a:rPr lang="en-US" sz="900" kern="1200"/>
            <a:t>Local soap and food refill shops (</a:t>
          </a:r>
          <a:r>
            <a:rPr lang="en-US" sz="900" kern="1200">
              <a:hlinkClick xmlns:r="http://schemas.openxmlformats.org/officeDocument/2006/relationships" r:id="rId2"/>
            </a:rPr>
            <a:t>Saponetti</a:t>
          </a:r>
          <a:r>
            <a:rPr lang="en-US" sz="900" kern="1200"/>
            <a:t>, food co-ops such a </a:t>
          </a:r>
          <a:r>
            <a:rPr lang="en-US" sz="900" kern="1200">
              <a:hlinkClick xmlns:r="http://schemas.openxmlformats.org/officeDocument/2006/relationships" r:id="rId3"/>
            </a:rPr>
            <a:t>Karma</a:t>
          </a:r>
          <a:r>
            <a:rPr lang="en-US" sz="900" kern="1200"/>
            <a:t>, </a:t>
          </a:r>
          <a:r>
            <a:rPr lang="en-US" sz="900" kern="1200">
              <a:hlinkClick xmlns:r="http://schemas.openxmlformats.org/officeDocument/2006/relationships" r:id="rId4"/>
            </a:rPr>
            <a:t>Lush “Naked” Products</a:t>
          </a:r>
          <a:r>
            <a:rPr lang="en-US" sz="900" kern="1200"/>
            <a:t>)</a:t>
          </a:r>
          <a:endParaRPr lang="en-CA" sz="900" kern="1200"/>
        </a:p>
        <a:p>
          <a:pPr marL="57150" lvl="1" indent="-57150" algn="l" defTabSz="400050">
            <a:lnSpc>
              <a:spcPct val="90000"/>
            </a:lnSpc>
            <a:spcBef>
              <a:spcPct val="0"/>
            </a:spcBef>
            <a:spcAft>
              <a:spcPct val="15000"/>
            </a:spcAft>
            <a:buChar char="•"/>
          </a:pPr>
          <a:r>
            <a:rPr lang="en-US" sz="900" kern="1200"/>
            <a:t>Grocery bin delivery services (</a:t>
          </a:r>
          <a:r>
            <a:rPr lang="en-US" sz="900" kern="1200">
              <a:hlinkClick xmlns:r="http://schemas.openxmlformats.org/officeDocument/2006/relationships" r:id="rId5"/>
            </a:rPr>
            <a:t>Fresh City Farms</a:t>
          </a:r>
          <a:r>
            <a:rPr lang="en-US" sz="900" kern="1200"/>
            <a:t>, </a:t>
          </a:r>
          <a:r>
            <a:rPr lang="en-US" sz="900" kern="1200">
              <a:hlinkClick xmlns:r="http://schemas.openxmlformats.org/officeDocument/2006/relationships" r:id="rId6"/>
            </a:rPr>
            <a:t>Mama Earth Organics</a:t>
          </a:r>
          <a:r>
            <a:rPr lang="en-US" sz="900" kern="1200"/>
            <a:t>, </a:t>
          </a:r>
          <a:r>
            <a:rPr lang="en-US" sz="900" kern="1200">
              <a:hlinkClick xmlns:r="http://schemas.openxmlformats.org/officeDocument/2006/relationships" r:id="rId7"/>
            </a:rPr>
            <a:t>FoodShare</a:t>
          </a:r>
          <a:r>
            <a:rPr lang="en-US" sz="900" kern="1200"/>
            <a:t>)</a:t>
          </a:r>
          <a:endParaRPr lang="en-CA" sz="900" kern="1200"/>
        </a:p>
        <a:p>
          <a:pPr marL="57150" lvl="1" indent="-57150" algn="l" defTabSz="400050">
            <a:lnSpc>
              <a:spcPct val="90000"/>
            </a:lnSpc>
            <a:spcBef>
              <a:spcPct val="0"/>
            </a:spcBef>
            <a:spcAft>
              <a:spcPct val="15000"/>
            </a:spcAft>
            <a:buChar char="•"/>
          </a:pPr>
          <a:r>
            <a:rPr lang="en-US" sz="900" kern="1200" dirty="0"/>
            <a:t>Reusable Diaper Services (</a:t>
          </a:r>
          <a:r>
            <a:rPr lang="en-US" sz="900" kern="1200" dirty="0">
              <a:hlinkClick xmlns:r="http://schemas.openxmlformats.org/officeDocument/2006/relationships" r:id="rId8"/>
            </a:rPr>
            <a:t>Wonderwear Modern</a:t>
          </a:r>
          <a:r>
            <a:rPr lang="en-US" sz="900" kern="1200" dirty="0"/>
            <a:t>, </a:t>
          </a:r>
          <a:r>
            <a:rPr lang="en-US" sz="900" kern="1200" dirty="0">
              <a:hlinkClick xmlns:r="http://schemas.openxmlformats.org/officeDocument/2006/relationships" r:id="rId9"/>
            </a:rPr>
            <a:t>Comfy Cotton</a:t>
          </a:r>
          <a:r>
            <a:rPr lang="en-US" sz="900" kern="1200" dirty="0"/>
            <a:t>, </a:t>
          </a:r>
          <a:r>
            <a:rPr lang="en-US" sz="900" kern="1200" dirty="0">
              <a:hlinkClick xmlns:r="http://schemas.openxmlformats.org/officeDocument/2006/relationships" r:id="rId10"/>
            </a:rPr>
            <a:t>Happy Baby</a:t>
          </a:r>
          <a:r>
            <a:rPr lang="en-US" sz="900" kern="1200" dirty="0"/>
            <a:t>)</a:t>
          </a:r>
          <a:endParaRPr lang="en-CA" sz="900" kern="1200" dirty="0"/>
        </a:p>
      </dsp:txBody>
      <dsp:txXfrm>
        <a:off x="423053" y="1062814"/>
        <a:ext cx="2035553" cy="2035553"/>
      </dsp:txXfrm>
    </dsp:sp>
    <dsp:sp modelId="{3D3BA43E-6328-AA45-BAC3-7BBFA401CC80}">
      <dsp:nvSpPr>
        <dsp:cNvPr id="0" name=""/>
        <dsp:cNvSpPr/>
      </dsp:nvSpPr>
      <dsp:spPr>
        <a:xfrm>
          <a:off x="2304442" y="641237"/>
          <a:ext cx="2878707" cy="2878707"/>
        </a:xfrm>
        <a:prstGeom prst="ellipse">
          <a:avLst/>
        </a:prstGeom>
        <a:solidFill>
          <a:schemeClr val="accent4">
            <a:alpha val="50000"/>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8425" tIns="25400" rIns="158425" bIns="25400" numCol="1" spcCol="1270" anchor="ctr" anchorCtr="1">
          <a:noAutofit/>
        </a:bodyPr>
        <a:lstStyle/>
        <a:p>
          <a:pPr marL="0" lvl="0" indent="0" algn="ctr" defTabSz="889000">
            <a:lnSpc>
              <a:spcPct val="90000"/>
            </a:lnSpc>
            <a:spcBef>
              <a:spcPct val="0"/>
            </a:spcBef>
            <a:spcAft>
              <a:spcPct val="35000"/>
            </a:spcAft>
            <a:buNone/>
          </a:pPr>
          <a:r>
            <a:rPr lang="en-US" sz="2000" kern="1200" dirty="0"/>
            <a:t>Tackling Takeout</a:t>
          </a:r>
          <a:endParaRPr lang="en-CA" sz="2000" kern="1200" dirty="0"/>
        </a:p>
        <a:p>
          <a:pPr marL="114300" lvl="1" indent="-114300" algn="l" defTabSz="533400">
            <a:lnSpc>
              <a:spcPct val="90000"/>
            </a:lnSpc>
            <a:spcBef>
              <a:spcPct val="0"/>
            </a:spcBef>
            <a:spcAft>
              <a:spcPct val="15000"/>
            </a:spcAft>
            <a:buChar char="•"/>
          </a:pPr>
          <a:r>
            <a:rPr lang="en-US" sz="1200" kern="1200"/>
            <a:t>Reusable coffee mugs (some stores give discounts)</a:t>
          </a:r>
          <a:endParaRPr lang="en-CA" sz="1200" kern="1200"/>
        </a:p>
        <a:p>
          <a:pPr marL="114300" lvl="1" indent="-114300" algn="l" defTabSz="533400">
            <a:lnSpc>
              <a:spcPct val="90000"/>
            </a:lnSpc>
            <a:spcBef>
              <a:spcPct val="0"/>
            </a:spcBef>
            <a:spcAft>
              <a:spcPct val="15000"/>
            </a:spcAft>
            <a:buChar char="•"/>
          </a:pPr>
          <a:r>
            <a:rPr lang="en-US" sz="1200" kern="1200"/>
            <a:t>Reusable containers – something to watch (</a:t>
          </a:r>
          <a:r>
            <a:rPr lang="en-US" sz="1200" kern="1200">
              <a:hlinkClick xmlns:r="http://schemas.openxmlformats.org/officeDocument/2006/relationships" r:id="rId11"/>
            </a:rPr>
            <a:t>LetsGoZeroWaste</a:t>
          </a:r>
          <a:r>
            <a:rPr lang="en-US" sz="1200" kern="1200"/>
            <a:t>, </a:t>
          </a:r>
          <a:r>
            <a:rPr lang="en-US" sz="1200" kern="1200">
              <a:hlinkClick xmlns:r="http://schemas.openxmlformats.org/officeDocument/2006/relationships" r:id="rId12"/>
            </a:rPr>
            <a:t>Friendlier</a:t>
          </a:r>
          <a:r>
            <a:rPr lang="en-US" sz="1200" kern="1200"/>
            <a:t>)</a:t>
          </a:r>
          <a:endParaRPr lang="en-CA" sz="1200" kern="1200"/>
        </a:p>
      </dsp:txBody>
      <dsp:txXfrm>
        <a:off x="2726019" y="1062814"/>
        <a:ext cx="2035553" cy="2035553"/>
      </dsp:txXfrm>
    </dsp:sp>
    <dsp:sp modelId="{B3CA987D-1A6F-A840-B17E-F9B9E297F6E8}">
      <dsp:nvSpPr>
        <dsp:cNvPr id="0" name=""/>
        <dsp:cNvSpPr/>
      </dsp:nvSpPr>
      <dsp:spPr>
        <a:xfrm>
          <a:off x="4607409" y="641237"/>
          <a:ext cx="2878707" cy="2878707"/>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8425" tIns="25400" rIns="158425" bIns="25400" numCol="1" spcCol="1270" anchor="ctr" anchorCtr="1">
          <a:noAutofit/>
        </a:bodyPr>
        <a:lstStyle/>
        <a:p>
          <a:pPr marL="0" lvl="0" indent="0" algn="ctr" defTabSz="889000">
            <a:lnSpc>
              <a:spcPct val="90000"/>
            </a:lnSpc>
            <a:spcBef>
              <a:spcPct val="0"/>
            </a:spcBef>
            <a:spcAft>
              <a:spcPct val="35000"/>
            </a:spcAft>
            <a:buNone/>
          </a:pPr>
          <a:r>
            <a:rPr lang="en-US" sz="2000" kern="1200" dirty="0"/>
            <a:t>Better to Borrow</a:t>
          </a:r>
          <a:endParaRPr lang="en-CA" sz="2000" kern="1200" dirty="0"/>
        </a:p>
        <a:p>
          <a:pPr marL="114300" lvl="1" indent="-114300" algn="l" defTabSz="533400">
            <a:lnSpc>
              <a:spcPct val="90000"/>
            </a:lnSpc>
            <a:spcBef>
              <a:spcPct val="0"/>
            </a:spcBef>
            <a:spcAft>
              <a:spcPct val="15000"/>
            </a:spcAft>
            <a:buChar char="•"/>
          </a:pPr>
          <a:r>
            <a:rPr lang="en-US" sz="1200" kern="1200"/>
            <a:t>Libraries are not just for books (</a:t>
          </a:r>
          <a:r>
            <a:rPr lang="en-US" sz="1200" kern="1200">
              <a:hlinkClick xmlns:r="http://schemas.openxmlformats.org/officeDocument/2006/relationships" r:id="rId13"/>
            </a:rPr>
            <a:t>Tool Library</a:t>
          </a:r>
          <a:r>
            <a:rPr lang="en-US" sz="1200" kern="1200"/>
            <a:t>, The Kitchen Library)</a:t>
          </a:r>
          <a:endParaRPr lang="en-CA" sz="1200" kern="1200"/>
        </a:p>
        <a:p>
          <a:pPr marL="114300" lvl="1" indent="-114300" algn="l" defTabSz="533400">
            <a:lnSpc>
              <a:spcPct val="90000"/>
            </a:lnSpc>
            <a:spcBef>
              <a:spcPct val="0"/>
            </a:spcBef>
            <a:spcAft>
              <a:spcPct val="15000"/>
            </a:spcAft>
            <a:buChar char="•"/>
          </a:pPr>
          <a:r>
            <a:rPr lang="en-US" sz="1200" kern="1200" dirty="0"/>
            <a:t>Jeans for rent and recycle (</a:t>
          </a:r>
          <a:r>
            <a:rPr lang="en-US" sz="1200" kern="1200" dirty="0">
              <a:hlinkClick xmlns:r="http://schemas.openxmlformats.org/officeDocument/2006/relationships" r:id="rId14"/>
            </a:rPr>
            <a:t>MUD Jeans</a:t>
          </a:r>
          <a:r>
            <a:rPr lang="en-US" sz="1200" kern="1200" dirty="0"/>
            <a:t>)</a:t>
          </a:r>
          <a:endParaRPr lang="en-CA" sz="1200" kern="1200" dirty="0"/>
        </a:p>
        <a:p>
          <a:pPr marL="114300" lvl="1" indent="-114300" algn="l" defTabSz="533400">
            <a:lnSpc>
              <a:spcPct val="90000"/>
            </a:lnSpc>
            <a:spcBef>
              <a:spcPct val="0"/>
            </a:spcBef>
            <a:spcAft>
              <a:spcPct val="15000"/>
            </a:spcAft>
            <a:buChar char="•"/>
          </a:pPr>
          <a:r>
            <a:rPr lang="en-CA" sz="1200" kern="1200" dirty="0"/>
            <a:t>Furniture, applicates, electronics – comes with repairs (</a:t>
          </a:r>
          <a:r>
            <a:rPr lang="en-US" sz="1200" kern="1200" dirty="0">
              <a:hlinkClick xmlns:r="http://schemas.openxmlformats.org/officeDocument/2006/relationships" r:id="rId15"/>
            </a:rPr>
            <a:t>Rental City</a:t>
          </a:r>
          <a:r>
            <a:rPr lang="en-US" sz="1200" kern="1200" dirty="0"/>
            <a:t>)</a:t>
          </a:r>
          <a:endParaRPr lang="en-CA" sz="1200" kern="1200" dirty="0"/>
        </a:p>
      </dsp:txBody>
      <dsp:txXfrm>
        <a:off x="5028986" y="1062814"/>
        <a:ext cx="2035553" cy="2035553"/>
      </dsp:txXfrm>
    </dsp:sp>
    <dsp:sp modelId="{C91ADEB7-AB34-9740-8B74-43F6ADA29F32}">
      <dsp:nvSpPr>
        <dsp:cNvPr id="0" name=""/>
        <dsp:cNvSpPr/>
      </dsp:nvSpPr>
      <dsp:spPr>
        <a:xfrm>
          <a:off x="6910375" y="641237"/>
          <a:ext cx="2878707" cy="2878707"/>
        </a:xfrm>
        <a:prstGeom prst="ellipse">
          <a:avLst/>
        </a:prstGeom>
        <a:solidFill>
          <a:schemeClr val="accent4">
            <a:alpha val="50000"/>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8425" tIns="25400" rIns="158425" bIns="25400" numCol="1" spcCol="1270" anchor="ctr" anchorCtr="1">
          <a:noAutofit/>
        </a:bodyPr>
        <a:lstStyle/>
        <a:p>
          <a:pPr marL="0" lvl="0" indent="0" algn="ctr" defTabSz="889000">
            <a:lnSpc>
              <a:spcPct val="90000"/>
            </a:lnSpc>
            <a:spcBef>
              <a:spcPct val="0"/>
            </a:spcBef>
            <a:spcAft>
              <a:spcPct val="35000"/>
            </a:spcAft>
            <a:buNone/>
          </a:pPr>
          <a:r>
            <a:rPr lang="en-US" sz="2000" kern="1200" dirty="0"/>
            <a:t>Fix it First</a:t>
          </a:r>
          <a:endParaRPr lang="en-CA" sz="2000" kern="1200" dirty="0"/>
        </a:p>
        <a:p>
          <a:pPr marL="114300" lvl="1" indent="-114300" algn="l" defTabSz="533400">
            <a:lnSpc>
              <a:spcPct val="90000"/>
            </a:lnSpc>
            <a:spcBef>
              <a:spcPct val="0"/>
            </a:spcBef>
            <a:spcAft>
              <a:spcPct val="15000"/>
            </a:spcAft>
            <a:buChar char="•"/>
          </a:pPr>
          <a:r>
            <a:rPr lang="en-US" sz="1200" kern="1200"/>
            <a:t>Do you know where your local cobbler is? (</a:t>
          </a:r>
          <a:r>
            <a:rPr lang="en-US" sz="1200" kern="1200">
              <a:hlinkClick xmlns:r="http://schemas.openxmlformats.org/officeDocument/2006/relationships" r:id="rId16"/>
            </a:rPr>
            <a:t>Sandalman</a:t>
          </a:r>
          <a:r>
            <a:rPr lang="en-US" sz="1200" kern="1200"/>
            <a:t>, </a:t>
          </a:r>
          <a:r>
            <a:rPr lang="en-US" sz="1200" kern="1200">
              <a:hlinkClick xmlns:r="http://schemas.openxmlformats.org/officeDocument/2006/relationships" r:id="rId17"/>
            </a:rPr>
            <a:t>Sole Survivor</a:t>
          </a:r>
          <a:r>
            <a:rPr lang="en-US" sz="1200" kern="1200"/>
            <a:t>)</a:t>
          </a:r>
          <a:endParaRPr lang="en-CA" sz="1200" kern="1200"/>
        </a:p>
        <a:p>
          <a:pPr marL="114300" lvl="1" indent="-114300" algn="l" defTabSz="533400">
            <a:lnSpc>
              <a:spcPct val="90000"/>
            </a:lnSpc>
            <a:spcBef>
              <a:spcPct val="0"/>
            </a:spcBef>
            <a:spcAft>
              <a:spcPct val="15000"/>
            </a:spcAft>
            <a:buChar char="•"/>
          </a:pPr>
          <a:r>
            <a:rPr lang="en-US" sz="1200" kern="1200"/>
            <a:t>How about toys and gadgets? (</a:t>
          </a:r>
          <a:r>
            <a:rPr lang="en-US" sz="1200" kern="1200">
              <a:hlinkClick xmlns:r="http://schemas.openxmlformats.org/officeDocument/2006/relationships" r:id="rId18"/>
            </a:rPr>
            <a:t>Repair Café</a:t>
          </a:r>
          <a:r>
            <a:rPr lang="en-US" sz="1200" kern="1200"/>
            <a:t>)</a:t>
          </a:r>
          <a:endParaRPr lang="en-CA" sz="1200" kern="1200"/>
        </a:p>
        <a:p>
          <a:pPr marL="114300" lvl="1" indent="-114300" algn="l" defTabSz="533400">
            <a:lnSpc>
              <a:spcPct val="90000"/>
            </a:lnSpc>
            <a:spcBef>
              <a:spcPct val="0"/>
            </a:spcBef>
            <a:spcAft>
              <a:spcPct val="15000"/>
            </a:spcAft>
            <a:buChar char="•"/>
          </a:pPr>
          <a:r>
            <a:rPr lang="en-US" sz="1200" kern="1200"/>
            <a:t>Church sewing and quilting groups are awesome at this!</a:t>
          </a:r>
          <a:endParaRPr lang="en-CA" sz="1200" kern="1200"/>
        </a:p>
      </dsp:txBody>
      <dsp:txXfrm>
        <a:off x="7331952" y="1062814"/>
        <a:ext cx="2035553" cy="2035553"/>
      </dsp:txXfrm>
    </dsp:sp>
    <dsp:sp modelId="{7A9FABE7-079E-8147-8D0F-DF04BF3E10ED}">
      <dsp:nvSpPr>
        <dsp:cNvPr id="0" name=""/>
        <dsp:cNvSpPr/>
      </dsp:nvSpPr>
      <dsp:spPr>
        <a:xfrm>
          <a:off x="9213341" y="641237"/>
          <a:ext cx="2878707" cy="2878707"/>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8425" tIns="25400" rIns="158425" bIns="25400" numCol="1" spcCol="1270" anchor="ctr" anchorCtr="1">
          <a:noAutofit/>
        </a:bodyPr>
        <a:lstStyle/>
        <a:p>
          <a:pPr marL="0" lvl="0" indent="0" algn="ctr" defTabSz="889000">
            <a:lnSpc>
              <a:spcPct val="90000"/>
            </a:lnSpc>
            <a:spcBef>
              <a:spcPct val="0"/>
            </a:spcBef>
            <a:spcAft>
              <a:spcPct val="35000"/>
            </a:spcAft>
            <a:buNone/>
          </a:pPr>
          <a:r>
            <a:rPr lang="en-US" sz="2000" kern="1200" dirty="0"/>
            <a:t>Upcycling</a:t>
          </a:r>
          <a:endParaRPr lang="en-CA" sz="2000" kern="1200" dirty="0"/>
        </a:p>
        <a:p>
          <a:pPr marL="114300" lvl="1" indent="-114300" algn="l" defTabSz="533400">
            <a:lnSpc>
              <a:spcPct val="90000"/>
            </a:lnSpc>
            <a:spcBef>
              <a:spcPct val="0"/>
            </a:spcBef>
            <a:spcAft>
              <a:spcPct val="15000"/>
            </a:spcAft>
            <a:buChar char="•"/>
          </a:pPr>
          <a:r>
            <a:rPr lang="en-US" sz="1200" kern="1200"/>
            <a:t>Park benches from recycled plastic (</a:t>
          </a:r>
          <a:r>
            <a:rPr lang="en-US" sz="1200" kern="1200">
              <a:hlinkClick xmlns:r="http://schemas.openxmlformats.org/officeDocument/2006/relationships" r:id="rId19"/>
            </a:rPr>
            <a:t>SUNPERK</a:t>
          </a:r>
          <a:r>
            <a:rPr lang="en-US" sz="1200" kern="1200"/>
            <a:t>)</a:t>
          </a:r>
          <a:endParaRPr lang="en-CA" sz="1200" kern="1200"/>
        </a:p>
        <a:p>
          <a:pPr marL="114300" lvl="1" indent="-114300" algn="l" defTabSz="533400">
            <a:lnSpc>
              <a:spcPct val="90000"/>
            </a:lnSpc>
            <a:spcBef>
              <a:spcPct val="0"/>
            </a:spcBef>
            <a:spcAft>
              <a:spcPct val="15000"/>
            </a:spcAft>
            <a:buChar char="•"/>
          </a:pPr>
          <a:r>
            <a:rPr lang="en-US" sz="1200" kern="1200"/>
            <a:t>Coats and sunglasses from old fishnets (</a:t>
          </a:r>
          <a:r>
            <a:rPr lang="en-US" sz="1200" kern="1200">
              <a:hlinkClick xmlns:r="http://schemas.openxmlformats.org/officeDocument/2006/relationships" r:id="rId20"/>
            </a:rPr>
            <a:t>Wuxly</a:t>
          </a:r>
          <a:r>
            <a:rPr lang="en-US" sz="1200" kern="1200"/>
            <a:t>, </a:t>
          </a:r>
          <a:r>
            <a:rPr lang="en-US" sz="1200" kern="1200">
              <a:hlinkClick xmlns:r="http://schemas.openxmlformats.org/officeDocument/2006/relationships" r:id="rId21"/>
            </a:rPr>
            <a:t>Costa del Mar</a:t>
          </a:r>
          <a:r>
            <a:rPr lang="en-US" sz="1200" kern="1200"/>
            <a:t>)</a:t>
          </a:r>
          <a:endParaRPr lang="en-CA" sz="1200" kern="1200"/>
        </a:p>
        <a:p>
          <a:pPr marL="114300" lvl="1" indent="-114300" algn="l" defTabSz="533400">
            <a:lnSpc>
              <a:spcPct val="90000"/>
            </a:lnSpc>
            <a:spcBef>
              <a:spcPct val="0"/>
            </a:spcBef>
            <a:spcAft>
              <a:spcPct val="15000"/>
            </a:spcAft>
            <a:buChar char="•"/>
          </a:pPr>
          <a:r>
            <a:rPr lang="en-US" sz="1200" kern="1200"/>
            <a:t>Terrific scope for DIY arts and crafts from coat hooks to planters…</a:t>
          </a:r>
          <a:endParaRPr lang="en-CA" sz="1200" kern="1200"/>
        </a:p>
      </dsp:txBody>
      <dsp:txXfrm>
        <a:off x="9634918" y="1062814"/>
        <a:ext cx="2035553" cy="20355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2D3FA-1481-4176-A01B-6FA27F91117C}">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49C20B-19A8-450D-987A-28327BA5DC4A}">
      <dsp:nvSpPr>
        <dsp:cNvPr id="0" name=""/>
        <dsp:cNvSpPr/>
      </dsp:nvSpPr>
      <dsp:spPr>
        <a:xfrm>
          <a:off x="482961" y="359909"/>
          <a:ext cx="878111" cy="87811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B9B846-A213-4470-A3B1-D872EFCD7C93}">
      <dsp:nvSpPr>
        <dsp:cNvPr id="0" name=""/>
        <dsp:cNvSpPr/>
      </dsp:nvSpPr>
      <dsp:spPr>
        <a:xfrm>
          <a:off x="1844034" y="682"/>
          <a:ext cx="2810369"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ctr" defTabSz="800100">
            <a:lnSpc>
              <a:spcPct val="100000"/>
            </a:lnSpc>
            <a:spcBef>
              <a:spcPct val="0"/>
            </a:spcBef>
            <a:spcAft>
              <a:spcPct val="35000"/>
            </a:spcAft>
            <a:buNone/>
          </a:pPr>
          <a:r>
            <a:rPr lang="en-CA" sz="1800" b="1" kern="1200" dirty="0"/>
            <a:t>Near Net Zero by 2030?! : Harnessing Community Resources</a:t>
          </a:r>
          <a:endParaRPr lang="en-US" sz="1800" kern="1200" dirty="0"/>
        </a:p>
      </dsp:txBody>
      <dsp:txXfrm>
        <a:off x="1844034" y="682"/>
        <a:ext cx="2810369" cy="1596566"/>
      </dsp:txXfrm>
    </dsp:sp>
    <dsp:sp modelId="{0232940A-DE10-4B03-8808-3AE6BF3D5879}">
      <dsp:nvSpPr>
        <dsp:cNvPr id="0" name=""/>
        <dsp:cNvSpPr/>
      </dsp:nvSpPr>
      <dsp:spPr>
        <a:xfrm>
          <a:off x="4654403" y="682"/>
          <a:ext cx="1590861"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ctr" defTabSz="577850">
            <a:lnSpc>
              <a:spcPct val="100000"/>
            </a:lnSpc>
            <a:spcBef>
              <a:spcPct val="0"/>
            </a:spcBef>
            <a:spcAft>
              <a:spcPct val="35000"/>
            </a:spcAft>
            <a:buNone/>
          </a:pPr>
          <a:r>
            <a:rPr lang="en-US" sz="1300" kern="1200" dirty="0"/>
            <a:t>Save the Date!</a:t>
          </a:r>
        </a:p>
        <a:p>
          <a:pPr marL="0" lvl="0" indent="0" algn="ctr" defTabSz="577850">
            <a:lnSpc>
              <a:spcPct val="100000"/>
            </a:lnSpc>
            <a:spcBef>
              <a:spcPct val="0"/>
            </a:spcBef>
            <a:spcAft>
              <a:spcPct val="35000"/>
            </a:spcAft>
            <a:buNone/>
          </a:pPr>
          <a:r>
            <a:rPr lang="en-CA" sz="1300" kern="1200" dirty="0"/>
            <a:t>Saturday, November 4, 2023 at 1 p.m. on Zoom</a:t>
          </a:r>
          <a:endParaRPr lang="en-US" sz="1300" kern="1200" dirty="0"/>
        </a:p>
      </dsp:txBody>
      <dsp:txXfrm>
        <a:off x="4654403" y="682"/>
        <a:ext cx="1590861" cy="1596566"/>
      </dsp:txXfrm>
    </dsp:sp>
    <dsp:sp modelId="{03EE99FA-0032-4218-B2A6-52CA406FAC34}">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1A6186-EDD2-4A5D-A61D-249B392E8AE1}">
      <dsp:nvSpPr>
        <dsp:cNvPr id="0" name=""/>
        <dsp:cNvSpPr/>
      </dsp:nvSpPr>
      <dsp:spPr>
        <a:xfrm>
          <a:off x="482961" y="2355617"/>
          <a:ext cx="878111" cy="878111"/>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179CEE-08CF-4281-ACAF-37E4C9F143C2}">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ctr" defTabSz="755650">
            <a:lnSpc>
              <a:spcPct val="100000"/>
            </a:lnSpc>
            <a:spcBef>
              <a:spcPct val="0"/>
            </a:spcBef>
            <a:spcAft>
              <a:spcPct val="35000"/>
            </a:spcAft>
            <a:buNone/>
          </a:pPr>
          <a:r>
            <a:rPr lang="en-US" sz="1700" b="1" kern="1200" dirty="0"/>
            <a:t>Our “Ask”:  </a:t>
          </a:r>
        </a:p>
        <a:p>
          <a:pPr marL="0" lvl="0" indent="0" algn="ctr" defTabSz="755650">
            <a:lnSpc>
              <a:spcPct val="100000"/>
            </a:lnSpc>
            <a:spcBef>
              <a:spcPct val="0"/>
            </a:spcBef>
            <a:spcAft>
              <a:spcPct val="35000"/>
            </a:spcAft>
            <a:buNone/>
          </a:pPr>
          <a:r>
            <a:rPr lang="en-US" sz="1700" kern="1200" dirty="0"/>
            <a:t>Hold info sessions in your own congregations to activate your communities potential, and let us know how it goes!</a:t>
          </a:r>
        </a:p>
      </dsp:txBody>
      <dsp:txXfrm>
        <a:off x="1844034" y="1996390"/>
        <a:ext cx="4401230" cy="1596566"/>
      </dsp:txXfrm>
    </dsp:sp>
    <dsp:sp modelId="{9BF8191A-ACB9-41A9-AA52-371EC54703B8}">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F57EC7-D876-4769-9486-C30986985597}">
      <dsp:nvSpPr>
        <dsp:cNvPr id="0" name=""/>
        <dsp:cNvSpPr/>
      </dsp:nvSpPr>
      <dsp:spPr>
        <a:xfrm>
          <a:off x="482961" y="4351325"/>
          <a:ext cx="878111" cy="878111"/>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17F520-9977-45B1-9AA5-72AA7325A35C}">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ctr" defTabSz="755650">
            <a:lnSpc>
              <a:spcPct val="100000"/>
            </a:lnSpc>
            <a:spcBef>
              <a:spcPct val="0"/>
            </a:spcBef>
            <a:spcAft>
              <a:spcPct val="35000"/>
            </a:spcAft>
            <a:buNone/>
          </a:pPr>
          <a:r>
            <a:rPr lang="en-US" sz="1700" b="1" kern="1200" dirty="0"/>
            <a:t>Option 2 </a:t>
          </a:r>
        </a:p>
        <a:p>
          <a:pPr marL="0" lvl="0" indent="0" algn="ctr" defTabSz="755650">
            <a:lnSpc>
              <a:spcPct val="100000"/>
            </a:lnSpc>
            <a:spcBef>
              <a:spcPct val="0"/>
            </a:spcBef>
            <a:spcAft>
              <a:spcPct val="35000"/>
            </a:spcAft>
            <a:buNone/>
          </a:pPr>
          <a:r>
            <a:rPr lang="en-US" sz="1700" kern="1200" dirty="0"/>
            <a:t>– hold a design session –</a:t>
          </a:r>
        </a:p>
        <a:p>
          <a:pPr marL="0" lvl="0" indent="0" algn="ctr" defTabSz="755650">
            <a:lnSpc>
              <a:spcPct val="100000"/>
            </a:lnSpc>
            <a:spcBef>
              <a:spcPct val="0"/>
            </a:spcBef>
            <a:spcAft>
              <a:spcPct val="35000"/>
            </a:spcAft>
            <a:buNone/>
          </a:pPr>
          <a:r>
            <a:rPr lang="en-US" sz="1700" kern="1200" dirty="0"/>
            <a:t>reach out to ESJ for resources</a:t>
          </a:r>
        </a:p>
      </dsp:txBody>
      <dsp:txXfrm>
        <a:off x="1844034" y="3992098"/>
        <a:ext cx="4401230" cy="159656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408D4-AD36-874A-BE26-E799BAE0327A}" type="datetimeFigureOut">
              <a:rPr lang="en-US" smtClean="0"/>
              <a:t>6/21/23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C2C5C-68F4-544F-AF2B-189829533AEA}" type="slidenum">
              <a:rPr lang="en-US" smtClean="0"/>
              <a:t>‹#›</a:t>
            </a:fld>
            <a:endParaRPr lang="en-US"/>
          </a:p>
        </p:txBody>
      </p:sp>
    </p:spTree>
    <p:extLst>
      <p:ext uri="{BB962C8B-B14F-4D97-AF65-F5344CB8AC3E}">
        <p14:creationId xmlns:p14="http://schemas.microsoft.com/office/powerpoint/2010/main" val="49522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Artistic representation of increasing CO2 emissions over the last century, over 380 ppm, from the IPCC.</a:t>
            </a:r>
          </a:p>
        </p:txBody>
      </p:sp>
      <p:sp>
        <p:nvSpPr>
          <p:cNvPr id="4" name="Slide Number Placeholder 3"/>
          <p:cNvSpPr>
            <a:spLocks noGrp="1"/>
          </p:cNvSpPr>
          <p:nvPr>
            <p:ph type="sldNum" sz="quarter" idx="5"/>
          </p:nvPr>
        </p:nvSpPr>
        <p:spPr/>
        <p:txBody>
          <a:bodyPr/>
          <a:lstStyle/>
          <a:p>
            <a:fld id="{01FC2C5C-68F4-544F-AF2B-189829533AEA}" type="slidenum">
              <a:rPr lang="en-US" smtClean="0"/>
              <a:t>5</a:t>
            </a:fld>
            <a:endParaRPr lang="en-US"/>
          </a:p>
        </p:txBody>
      </p:sp>
    </p:spTree>
    <p:extLst>
      <p:ext uri="{BB962C8B-B14F-4D97-AF65-F5344CB8AC3E}">
        <p14:creationId xmlns:p14="http://schemas.microsoft.com/office/powerpoint/2010/main" val="288868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Reduce, reuse and recycle</a:t>
            </a:r>
          </a:p>
          <a:p>
            <a:r>
              <a:rPr lang="en-US" sz="1200" dirty="0">
                <a:solidFill>
                  <a:srgbClr val="FFFFFF"/>
                </a:solidFill>
              </a:rPr>
              <a:t>Waste management systems</a:t>
            </a:r>
          </a:p>
          <a:p>
            <a:endParaRPr lang="en-US" dirty="0"/>
          </a:p>
        </p:txBody>
      </p:sp>
      <p:sp>
        <p:nvSpPr>
          <p:cNvPr id="4" name="Slide Number Placeholder 3"/>
          <p:cNvSpPr>
            <a:spLocks noGrp="1"/>
          </p:cNvSpPr>
          <p:nvPr>
            <p:ph type="sldNum" sz="quarter" idx="5"/>
          </p:nvPr>
        </p:nvSpPr>
        <p:spPr/>
        <p:txBody>
          <a:bodyPr/>
          <a:lstStyle/>
          <a:p>
            <a:fld id="{01FC2C5C-68F4-544F-AF2B-189829533AEA}" type="slidenum">
              <a:rPr lang="en-US" smtClean="0"/>
              <a:t>21</a:t>
            </a:fld>
            <a:endParaRPr lang="en-US"/>
          </a:p>
        </p:txBody>
      </p:sp>
    </p:spTree>
    <p:extLst>
      <p:ext uri="{BB962C8B-B14F-4D97-AF65-F5344CB8AC3E}">
        <p14:creationId xmlns:p14="http://schemas.microsoft.com/office/powerpoint/2010/main" val="201800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C2C5C-68F4-544F-AF2B-189829533AEA}" type="slidenum">
              <a:rPr lang="en-US" smtClean="0"/>
              <a:t>24</a:t>
            </a:fld>
            <a:endParaRPr lang="en-US"/>
          </a:p>
        </p:txBody>
      </p:sp>
    </p:spTree>
    <p:extLst>
      <p:ext uri="{BB962C8B-B14F-4D97-AF65-F5344CB8AC3E}">
        <p14:creationId xmlns:p14="http://schemas.microsoft.com/office/powerpoint/2010/main" val="166464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Topics may include: installing renewable energy, adopting electric transportation, green roofs and community gardens, eating vegan</a:t>
            </a:r>
          </a:p>
          <a:p>
            <a:r>
              <a:rPr lang="en-CA" dirty="0"/>
              <a:t>Wednesday, June 21st, 7pm – Near Net Zero by 2030?: Green Design for a Sustainable Future</a:t>
            </a:r>
            <a:endParaRPr lang="en-US" dirty="0"/>
          </a:p>
        </p:txBody>
      </p:sp>
      <p:sp>
        <p:nvSpPr>
          <p:cNvPr id="4" name="Slide Number Placeholder 3"/>
          <p:cNvSpPr>
            <a:spLocks noGrp="1"/>
          </p:cNvSpPr>
          <p:nvPr>
            <p:ph type="sldNum" sz="quarter" idx="5"/>
          </p:nvPr>
        </p:nvSpPr>
        <p:spPr/>
        <p:txBody>
          <a:bodyPr/>
          <a:lstStyle/>
          <a:p>
            <a:fld id="{01FC2C5C-68F4-544F-AF2B-189829533AEA}" type="slidenum">
              <a:rPr lang="en-US" smtClean="0"/>
              <a:t>7</a:t>
            </a:fld>
            <a:endParaRPr lang="en-US"/>
          </a:p>
        </p:txBody>
      </p:sp>
    </p:spTree>
    <p:extLst>
      <p:ext uri="{BB962C8B-B14F-4D97-AF65-F5344CB8AC3E}">
        <p14:creationId xmlns:p14="http://schemas.microsoft.com/office/powerpoint/2010/main" val="41505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01FC2C5C-68F4-544F-AF2B-189829533AEA}" type="slidenum">
              <a:rPr lang="en-US" smtClean="0"/>
              <a:t>9</a:t>
            </a:fld>
            <a:endParaRPr lang="en-US"/>
          </a:p>
        </p:txBody>
      </p:sp>
    </p:spTree>
    <p:extLst>
      <p:ext uri="{BB962C8B-B14F-4D97-AF65-F5344CB8AC3E}">
        <p14:creationId xmlns:p14="http://schemas.microsoft.com/office/powerpoint/2010/main" val="217248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Topics may include: installing renewable energy, adopting electric transportation, green roofs and community gardens, eating vegan</a:t>
            </a:r>
          </a:p>
          <a:p>
            <a:r>
              <a:rPr lang="en-CA" dirty="0"/>
              <a:t>Wednesday, June 21st, 7pm – Near Net Zero by 2030?: Green Design for a Sustainable Future</a:t>
            </a:r>
            <a:endParaRPr lang="en-US" dirty="0"/>
          </a:p>
        </p:txBody>
      </p:sp>
      <p:sp>
        <p:nvSpPr>
          <p:cNvPr id="4" name="Slide Number Placeholder 3"/>
          <p:cNvSpPr>
            <a:spLocks noGrp="1"/>
          </p:cNvSpPr>
          <p:nvPr>
            <p:ph type="sldNum" sz="quarter" idx="5"/>
          </p:nvPr>
        </p:nvSpPr>
        <p:spPr/>
        <p:txBody>
          <a:bodyPr/>
          <a:lstStyle/>
          <a:p>
            <a:fld id="{01FC2C5C-68F4-544F-AF2B-189829533AEA}" type="slidenum">
              <a:rPr lang="en-US" smtClean="0"/>
              <a:t>11</a:t>
            </a:fld>
            <a:endParaRPr lang="en-US"/>
          </a:p>
        </p:txBody>
      </p:sp>
    </p:spTree>
    <p:extLst>
      <p:ext uri="{BB962C8B-B14F-4D97-AF65-F5344CB8AC3E}">
        <p14:creationId xmlns:p14="http://schemas.microsoft.com/office/powerpoint/2010/main" val="397972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Topics may include: installing renewable energy, adopting electric transportation, green roofs and community gardens, eating vegan</a:t>
            </a:r>
          </a:p>
          <a:p>
            <a:r>
              <a:rPr lang="en-CA" dirty="0"/>
              <a:t>Wednesday, June 21st, 7pm – Near Net Zero by 2030?: Green Design for a Sustainable Future</a:t>
            </a:r>
          </a:p>
          <a:p>
            <a:r>
              <a:rPr lang="en-CA" dirty="0"/>
              <a:t>Note: have slides as separate .pdf files which I can drop in the chat for each breakout room.</a:t>
            </a:r>
            <a:endParaRPr lang="en-US" dirty="0"/>
          </a:p>
        </p:txBody>
      </p:sp>
      <p:sp>
        <p:nvSpPr>
          <p:cNvPr id="4" name="Slide Number Placeholder 3"/>
          <p:cNvSpPr>
            <a:spLocks noGrp="1"/>
          </p:cNvSpPr>
          <p:nvPr>
            <p:ph type="sldNum" sz="quarter" idx="5"/>
          </p:nvPr>
        </p:nvSpPr>
        <p:spPr/>
        <p:txBody>
          <a:bodyPr/>
          <a:lstStyle/>
          <a:p>
            <a:fld id="{01FC2C5C-68F4-544F-AF2B-189829533AEA}" type="slidenum">
              <a:rPr lang="en-US" smtClean="0"/>
              <a:t>15</a:t>
            </a:fld>
            <a:endParaRPr lang="en-US"/>
          </a:p>
        </p:txBody>
      </p:sp>
    </p:spTree>
    <p:extLst>
      <p:ext uri="{BB962C8B-B14F-4D97-AF65-F5344CB8AC3E}">
        <p14:creationId xmlns:p14="http://schemas.microsoft.com/office/powerpoint/2010/main" val="349663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 Jacobson and Dellucci Article in 2009</a:t>
            </a:r>
          </a:p>
        </p:txBody>
      </p:sp>
      <p:sp>
        <p:nvSpPr>
          <p:cNvPr id="4" name="Slide Number Placeholder 3"/>
          <p:cNvSpPr>
            <a:spLocks noGrp="1"/>
          </p:cNvSpPr>
          <p:nvPr>
            <p:ph type="sldNum" sz="quarter" idx="5"/>
          </p:nvPr>
        </p:nvSpPr>
        <p:spPr/>
        <p:txBody>
          <a:bodyPr/>
          <a:lstStyle/>
          <a:p>
            <a:fld id="{01FC2C5C-68F4-544F-AF2B-189829533AEA}" type="slidenum">
              <a:rPr lang="en-US" smtClean="0"/>
              <a:t>17</a:t>
            </a:fld>
            <a:endParaRPr lang="en-US"/>
          </a:p>
        </p:txBody>
      </p:sp>
    </p:spTree>
    <p:extLst>
      <p:ext uri="{BB962C8B-B14F-4D97-AF65-F5344CB8AC3E}">
        <p14:creationId xmlns:p14="http://schemas.microsoft.com/office/powerpoint/2010/main" val="1034522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session was on church retrofits for reduced power use – insulation is huge, but also</a:t>
            </a:r>
          </a:p>
          <a:p>
            <a:endParaRPr lang="en-US" dirty="0"/>
          </a:p>
        </p:txBody>
      </p:sp>
      <p:sp>
        <p:nvSpPr>
          <p:cNvPr id="4" name="Slide Number Placeholder 3"/>
          <p:cNvSpPr>
            <a:spLocks noGrp="1"/>
          </p:cNvSpPr>
          <p:nvPr>
            <p:ph type="sldNum" sz="quarter" idx="5"/>
          </p:nvPr>
        </p:nvSpPr>
        <p:spPr/>
        <p:txBody>
          <a:bodyPr/>
          <a:lstStyle/>
          <a:p>
            <a:fld id="{01FC2C5C-68F4-544F-AF2B-189829533AEA}" type="slidenum">
              <a:rPr lang="en-US" smtClean="0"/>
              <a:t>18</a:t>
            </a:fld>
            <a:endParaRPr lang="en-US"/>
          </a:p>
        </p:txBody>
      </p:sp>
    </p:spTree>
    <p:extLst>
      <p:ext uri="{BB962C8B-B14F-4D97-AF65-F5344CB8AC3E}">
        <p14:creationId xmlns:p14="http://schemas.microsoft.com/office/powerpoint/2010/main" val="336076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C2C5C-68F4-544F-AF2B-189829533AEA}" type="slidenum">
              <a:rPr lang="en-US" smtClean="0"/>
              <a:t>19</a:t>
            </a:fld>
            <a:endParaRPr lang="en-US"/>
          </a:p>
        </p:txBody>
      </p:sp>
    </p:spTree>
    <p:extLst>
      <p:ext uri="{BB962C8B-B14F-4D97-AF65-F5344CB8AC3E}">
        <p14:creationId xmlns:p14="http://schemas.microsoft.com/office/powerpoint/2010/main" val="2914480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C2C5C-68F4-544F-AF2B-189829533AEA}" type="slidenum">
              <a:rPr lang="en-US" smtClean="0"/>
              <a:t>20</a:t>
            </a:fld>
            <a:endParaRPr lang="en-US"/>
          </a:p>
        </p:txBody>
      </p:sp>
    </p:spTree>
    <p:extLst>
      <p:ext uri="{BB962C8B-B14F-4D97-AF65-F5344CB8AC3E}">
        <p14:creationId xmlns:p14="http://schemas.microsoft.com/office/powerpoint/2010/main" val="389804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7703-913F-E440-82D9-F2AB228B37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F50CE2-CBF7-8E4B-B612-DB47D5A395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2A29C4-C203-A447-A8A2-C156D18FF9DB}"/>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5" name="Footer Placeholder 4">
            <a:extLst>
              <a:ext uri="{FF2B5EF4-FFF2-40B4-BE49-F238E27FC236}">
                <a16:creationId xmlns:a16="http://schemas.microsoft.com/office/drawing/2014/main" id="{541E27F2-3606-E849-BFB5-BEC15E94B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B302A-99B8-634B-9C14-C31E0B03023E}"/>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2164730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DA41-E2D6-FB4D-8C9A-B3F85915BB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05979B-2810-D247-B449-F793CC6103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DABC7-96F7-FF4E-8C40-596FC5587606}"/>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5" name="Footer Placeholder 4">
            <a:extLst>
              <a:ext uri="{FF2B5EF4-FFF2-40B4-BE49-F238E27FC236}">
                <a16:creationId xmlns:a16="http://schemas.microsoft.com/office/drawing/2014/main" id="{3E4E427D-A9FF-9F43-B8E1-DA4F7600E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3811F-1F9A-244A-94BA-4F258F386CB7}"/>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171452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B3168-B5CB-CA47-AEEC-44521EA4F2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1B6847-26C3-CD49-823C-42AF897BDD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4FE4A-AC9D-F349-B426-A3C63FDA3131}"/>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5" name="Footer Placeholder 4">
            <a:extLst>
              <a:ext uri="{FF2B5EF4-FFF2-40B4-BE49-F238E27FC236}">
                <a16:creationId xmlns:a16="http://schemas.microsoft.com/office/drawing/2014/main" id="{7535AB65-17BF-4F4F-8B59-A27749FB4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1ECFD-E2FC-864B-B3CD-86F05CC71873}"/>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3823895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D10F-F23B-5349-A36E-69F6AB92F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BB6EA0-6259-EF42-B105-7206388683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00F79-6030-1542-AC05-71FAB8F01715}"/>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5" name="Footer Placeholder 4">
            <a:extLst>
              <a:ext uri="{FF2B5EF4-FFF2-40B4-BE49-F238E27FC236}">
                <a16:creationId xmlns:a16="http://schemas.microsoft.com/office/drawing/2014/main" id="{90DC462B-9139-A24E-BF9C-30CC4903B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E0F7F-4CBC-7241-803D-B8DDAD4E4E7A}"/>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1195205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D202B-6A6C-754A-8879-9228EC7DF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829FE0-CEED-5F4A-993A-53671EF30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0A401B-C7EF-8A49-9839-5FC37D35BCA5}"/>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5" name="Footer Placeholder 4">
            <a:extLst>
              <a:ext uri="{FF2B5EF4-FFF2-40B4-BE49-F238E27FC236}">
                <a16:creationId xmlns:a16="http://schemas.microsoft.com/office/drawing/2014/main" id="{4DCD68F3-F718-D548-A6E0-5FBD25FC3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8780B-6274-CF4B-A27C-E69DF54DF17B}"/>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893725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F9EB8-1A1F-2E4C-A2AC-C621FAE06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5C574-5EEE-D249-A8F7-F587B1535F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D37F8E-62DD-4041-BC58-5CEC3BE51C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B49C8-818E-4145-8111-6D26BA164FA7}"/>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6" name="Footer Placeholder 5">
            <a:extLst>
              <a:ext uri="{FF2B5EF4-FFF2-40B4-BE49-F238E27FC236}">
                <a16:creationId xmlns:a16="http://schemas.microsoft.com/office/drawing/2014/main" id="{B648491C-DDE2-1644-B5F6-410E567F4B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BE6CE1-E360-F14D-982B-A21F3227B64D}"/>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1468636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943F-555B-7640-8AE2-2EF5A0CD56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3F1F4D-A917-9C4A-ACAC-F148F34FD9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B56D94-7BB9-B04C-BB6D-2AD2CC9668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693350-EBC3-DA42-8A49-FBA9C81716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DFAC2-BE08-6B4B-A233-C7AFC38588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66FD5B-9CE7-E14A-9275-305BE12A1C5C}"/>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8" name="Footer Placeholder 7">
            <a:extLst>
              <a:ext uri="{FF2B5EF4-FFF2-40B4-BE49-F238E27FC236}">
                <a16:creationId xmlns:a16="http://schemas.microsoft.com/office/drawing/2014/main" id="{1BBB8B75-A2BD-EC47-974D-F911571AC4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788688-FF3E-394F-8E62-DAB543BEB984}"/>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4079174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A46-6536-F84C-8405-B662F22CEF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E26583-FFC1-144F-B723-798E43AA17D9}"/>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4" name="Footer Placeholder 3">
            <a:extLst>
              <a:ext uri="{FF2B5EF4-FFF2-40B4-BE49-F238E27FC236}">
                <a16:creationId xmlns:a16="http://schemas.microsoft.com/office/drawing/2014/main" id="{A4EA913C-2476-CD48-8CD9-6C09FD370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3B510E-FD60-664A-909B-69180E3C5EC5}"/>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2639778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08D2B8-016E-D44B-96C7-E3E369833922}"/>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3" name="Footer Placeholder 2">
            <a:extLst>
              <a:ext uri="{FF2B5EF4-FFF2-40B4-BE49-F238E27FC236}">
                <a16:creationId xmlns:a16="http://schemas.microsoft.com/office/drawing/2014/main" id="{26A5F434-7E13-E647-9432-5CB8F3B201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36102C-3D8F-4D40-8379-3C57CC944AE0}"/>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6431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B08A6-E585-CF46-832D-E38FF7A810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993F12-49CD-C34E-BD3A-127A180C4A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58AE77-09FE-EC40-9652-D5F247235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AF4A4A-1FC3-1B46-8206-B7F7BDC24414}"/>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6" name="Footer Placeholder 5">
            <a:extLst>
              <a:ext uri="{FF2B5EF4-FFF2-40B4-BE49-F238E27FC236}">
                <a16:creationId xmlns:a16="http://schemas.microsoft.com/office/drawing/2014/main" id="{9BF1D567-7120-AA4B-8876-0D72410ED7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90097-11DC-1841-80EB-1B59F34825C8}"/>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3414153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06F5-857C-2E45-A02E-F4EEC821F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76B5FF-EE5D-704B-A9ED-58445736C6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BB3CF-3B88-B04A-B6FD-D729BAA06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DBBBA3-453E-5F42-A269-4913DD35855B}"/>
              </a:ext>
            </a:extLst>
          </p:cNvPr>
          <p:cNvSpPr>
            <a:spLocks noGrp="1"/>
          </p:cNvSpPr>
          <p:nvPr>
            <p:ph type="dt" sz="half" idx="10"/>
          </p:nvPr>
        </p:nvSpPr>
        <p:spPr/>
        <p:txBody>
          <a:bodyPr/>
          <a:lstStyle/>
          <a:p>
            <a:fld id="{822ACDD9-A7DB-704B-877E-1F6215CB0DA5}" type="datetimeFigureOut">
              <a:rPr lang="en-US" smtClean="0"/>
              <a:t>6/21/23</a:t>
            </a:fld>
            <a:endParaRPr lang="en-US"/>
          </a:p>
        </p:txBody>
      </p:sp>
      <p:sp>
        <p:nvSpPr>
          <p:cNvPr id="6" name="Footer Placeholder 5">
            <a:extLst>
              <a:ext uri="{FF2B5EF4-FFF2-40B4-BE49-F238E27FC236}">
                <a16:creationId xmlns:a16="http://schemas.microsoft.com/office/drawing/2014/main" id="{7A75156E-E083-C442-A57D-0098EC915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DF460B-BA52-EB4D-BCD4-0066BD27C3D1}"/>
              </a:ext>
            </a:extLst>
          </p:cNvPr>
          <p:cNvSpPr>
            <a:spLocks noGrp="1"/>
          </p:cNvSpPr>
          <p:nvPr>
            <p:ph type="sldNum" sz="quarter" idx="12"/>
          </p:nvPr>
        </p:nvSpPr>
        <p:spPr/>
        <p:txBody>
          <a:bodyPr/>
          <a:lstStyle/>
          <a:p>
            <a:fld id="{96E1F9D3-2C4B-C147-A5D9-9D0017670BFE}" type="slidenum">
              <a:rPr lang="en-US" smtClean="0"/>
              <a:t>‹#›</a:t>
            </a:fld>
            <a:endParaRPr lang="en-US"/>
          </a:p>
        </p:txBody>
      </p:sp>
    </p:spTree>
    <p:extLst>
      <p:ext uri="{BB962C8B-B14F-4D97-AF65-F5344CB8AC3E}">
        <p14:creationId xmlns:p14="http://schemas.microsoft.com/office/powerpoint/2010/main" val="376060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4C564-BE24-CE43-AFB6-7C95C83FCD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94B91C-0FDC-DC40-8458-C4C7876B6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7BBFB-BB3F-F44F-891A-0D87664E4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ACDD9-A7DB-704B-877E-1F6215CB0DA5}" type="datetimeFigureOut">
              <a:rPr lang="en-US" smtClean="0"/>
              <a:t>6/21/23</a:t>
            </a:fld>
            <a:endParaRPr lang="en-US"/>
          </a:p>
        </p:txBody>
      </p:sp>
      <p:sp>
        <p:nvSpPr>
          <p:cNvPr id="5" name="Footer Placeholder 4">
            <a:extLst>
              <a:ext uri="{FF2B5EF4-FFF2-40B4-BE49-F238E27FC236}">
                <a16:creationId xmlns:a16="http://schemas.microsoft.com/office/drawing/2014/main" id="{F65DDE1F-75CB-B043-BDEF-F0EFE0FDCB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5B93BA-E434-4647-9F43-B1D3AD25E5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1F9D3-2C4B-C147-A5D9-9D0017670BFE}" type="slidenum">
              <a:rPr lang="en-US" smtClean="0"/>
              <a:t>‹#›</a:t>
            </a:fld>
            <a:endParaRPr lang="en-US"/>
          </a:p>
        </p:txBody>
      </p:sp>
    </p:spTree>
    <p:extLst>
      <p:ext uri="{BB962C8B-B14F-4D97-AF65-F5344CB8AC3E}">
        <p14:creationId xmlns:p14="http://schemas.microsoft.com/office/powerpoint/2010/main" val="1509346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pexels.com/photo/nature-sky-sunny-clouds-125457/"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peoplematters.in/blog/strategic-hr/hybrid-model-digital-hr-lesson-learnt-so-far-27760"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pexels.com/photo/nature-sky-sunny-clouds-125457/"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henspark.com/internet/10-realistic-and-effective-tips-to-increase-your-blog-traffic-20110925.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17.jpg"/><Relationship Id="rId7" Type="http://schemas.openxmlformats.org/officeDocument/2006/relationships/diagramData" Target="../diagrams/data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flickr.com/photos/cassandrajowett/2528510334/in/photostream/" TargetMode="External"/><Relationship Id="rId11" Type="http://schemas.microsoft.com/office/2007/relationships/diagramDrawing" Target="../diagrams/drawing7.xml"/><Relationship Id="rId5" Type="http://schemas.openxmlformats.org/officeDocument/2006/relationships/image" Target="../media/image18.jpg"/><Relationship Id="rId10" Type="http://schemas.openxmlformats.org/officeDocument/2006/relationships/diagramColors" Target="../diagrams/colors7.xml"/><Relationship Id="rId4" Type="http://schemas.openxmlformats.org/officeDocument/2006/relationships/hyperlink" Target="https://librewiki.net/wiki/%EC%8A%88%ED%8D%BC%EB%B8%94%EB%9F%AD" TargetMode="External"/><Relationship Id="rId9"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nthropocenemagazine.org/2023/03/plastics-to-fuel-in-one-quick-step-using-minimal-energy/?utm_source=rss&amp;utm_medium=rss&amp;utm_campaign=plastics-to-fuel-in-one-quick-step-using-minimal-energ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e.ual.es/en/circular-economy-definition-importance-and-benefits/"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diagramData" Target="../diagrams/data8.xml"/><Relationship Id="rId21" Type="http://schemas.openxmlformats.org/officeDocument/2006/relationships/image" Target="../media/image35.svg"/><Relationship Id="rId7" Type="http://schemas.microsoft.com/office/2007/relationships/diagramDrawing" Target="../diagrams/drawing8.xml"/><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11.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25.svg"/><Relationship Id="rId5" Type="http://schemas.openxmlformats.org/officeDocument/2006/relationships/diagramQuickStyle" Target="../diagrams/quickStyle8.xml"/><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diagramLayout" Target="../diagrams/layout8.xml"/><Relationship Id="rId9" Type="http://schemas.openxmlformats.org/officeDocument/2006/relationships/image" Target="../media/image23.svg"/><Relationship Id="rId1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scientificamerican.com/article/a-path-to-sustainable-energy-by-2030/" TargetMode="External"/><Relationship Id="rId2" Type="http://schemas.openxmlformats.org/officeDocument/2006/relationships/hyperlink" Target="https://www.youtube.com/watch?v=Rhcrbcg8HB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ww.pexels.com/photo/nature-sky-sunny-clouds-12545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Rhcrbcg8HBw"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E78047C9-2A6E-E542-8407-16EFBB3B6D51}"/>
              </a:ext>
            </a:extLst>
          </p:cNvPr>
          <p:cNvPicPr>
            <a:picLocks noChangeAspect="1"/>
          </p:cNvPicPr>
          <p:nvPr/>
        </p:nvPicPr>
        <p:blipFill>
          <a:blip r:embed="rId2"/>
          <a:stretch>
            <a:fillRect/>
          </a:stretch>
        </p:blipFill>
        <p:spPr>
          <a:xfrm>
            <a:off x="8282" y="0"/>
            <a:ext cx="12175435" cy="6858000"/>
          </a:xfrm>
          <a:prstGeom prst="rect">
            <a:avLst/>
          </a:prstGeom>
        </p:spPr>
      </p:pic>
    </p:spTree>
    <p:extLst>
      <p:ext uri="{BB962C8B-B14F-4D97-AF65-F5344CB8AC3E}">
        <p14:creationId xmlns:p14="http://schemas.microsoft.com/office/powerpoint/2010/main" val="64209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94C0-9262-A44A-AE30-6D73D33D89A1}"/>
              </a:ext>
            </a:extLst>
          </p:cNvPr>
          <p:cNvSpPr>
            <a:spLocks noGrp="1"/>
          </p:cNvSpPr>
          <p:nvPr>
            <p:ph type="title"/>
          </p:nvPr>
        </p:nvSpPr>
        <p:spPr>
          <a:xfrm>
            <a:off x="838201" y="212039"/>
            <a:ext cx="10515600" cy="1325563"/>
          </a:xfrm>
        </p:spPr>
        <p:txBody>
          <a:bodyPr/>
          <a:lstStyle/>
          <a:p>
            <a:pPr algn="ctr"/>
            <a:r>
              <a:rPr lang="en-US" dirty="0"/>
              <a:t>The Design Process</a:t>
            </a:r>
          </a:p>
        </p:txBody>
      </p:sp>
      <p:graphicFrame>
        <p:nvGraphicFramePr>
          <p:cNvPr id="4" name="Content Placeholder 3">
            <a:extLst>
              <a:ext uri="{FF2B5EF4-FFF2-40B4-BE49-F238E27FC236}">
                <a16:creationId xmlns:a16="http://schemas.microsoft.com/office/drawing/2014/main" id="{0DC559BD-AAF0-3E46-81C1-BD415A9D9B9E}"/>
              </a:ext>
            </a:extLst>
          </p:cNvPr>
          <p:cNvGraphicFramePr>
            <a:graphicFrameLocks noGrp="1"/>
          </p:cNvGraphicFramePr>
          <p:nvPr>
            <p:ph idx="1"/>
            <p:extLst>
              <p:ext uri="{D42A27DB-BD31-4B8C-83A1-F6EECF244321}">
                <p14:modId xmlns:p14="http://schemas.microsoft.com/office/powerpoint/2010/main" val="2453658436"/>
              </p:ext>
            </p:extLst>
          </p:nvPr>
        </p:nvGraphicFramePr>
        <p:xfrm>
          <a:off x="1060171" y="1172817"/>
          <a:ext cx="4217505" cy="5406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a:extLst>
              <a:ext uri="{FF2B5EF4-FFF2-40B4-BE49-F238E27FC236}">
                <a16:creationId xmlns:a16="http://schemas.microsoft.com/office/drawing/2014/main" id="{560F28AB-F5CE-5141-A9A0-831768477287}"/>
              </a:ext>
            </a:extLst>
          </p:cNvPr>
          <p:cNvGraphicFramePr>
            <a:graphicFrameLocks/>
          </p:cNvGraphicFramePr>
          <p:nvPr>
            <p:extLst>
              <p:ext uri="{D42A27DB-BD31-4B8C-83A1-F6EECF244321}">
                <p14:modId xmlns:p14="http://schemas.microsoft.com/office/powerpoint/2010/main" val="2964487436"/>
              </p:ext>
            </p:extLst>
          </p:nvPr>
        </p:nvGraphicFramePr>
        <p:xfrm>
          <a:off x="6914325" y="1404730"/>
          <a:ext cx="4721084" cy="49430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5937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assy field with blue sky and clouds&#10;&#10;Description automatically generated with low confidence">
            <a:extLst>
              <a:ext uri="{FF2B5EF4-FFF2-40B4-BE49-F238E27FC236}">
                <a16:creationId xmlns:a16="http://schemas.microsoft.com/office/drawing/2014/main" id="{644B6232-68BD-9048-B1A4-633025D8C18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7865" b="7865"/>
          <a:stretch/>
        </p:blipFill>
        <p:spPr>
          <a:xfrm>
            <a:off x="-3047" y="10"/>
            <a:ext cx="12191999" cy="6857990"/>
          </a:xfrm>
          <a:prstGeom prst="rect">
            <a:avLst/>
          </a:prstGeom>
        </p:spPr>
      </p:pic>
      <p:sp>
        <p:nvSpPr>
          <p:cNvPr id="25" name="Rectangle 2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F12521-E214-4342-B9FA-DDBD7365AC36}"/>
              </a:ext>
            </a:extLst>
          </p:cNvPr>
          <p:cNvSpPr>
            <a:spLocks noGrp="1"/>
          </p:cNvSpPr>
          <p:nvPr>
            <p:ph type="ctrTitle"/>
          </p:nvPr>
        </p:nvSpPr>
        <p:spPr>
          <a:xfrm>
            <a:off x="1097280" y="325551"/>
            <a:ext cx="10058400" cy="1882052"/>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Case Studies</a:t>
            </a:r>
          </a:p>
        </p:txBody>
      </p:sp>
      <p:sp>
        <p:nvSpPr>
          <p:cNvPr id="3" name="Subtitle 2">
            <a:extLst>
              <a:ext uri="{FF2B5EF4-FFF2-40B4-BE49-F238E27FC236}">
                <a16:creationId xmlns:a16="http://schemas.microsoft.com/office/drawing/2014/main" id="{3A7D300B-1FB9-0E42-B5BB-96CF7CCDC22C}"/>
              </a:ext>
            </a:extLst>
          </p:cNvPr>
          <p:cNvSpPr>
            <a:spLocks noGrp="1"/>
          </p:cNvSpPr>
          <p:nvPr>
            <p:ph type="subTitle" idx="1"/>
          </p:nvPr>
        </p:nvSpPr>
        <p:spPr>
          <a:xfrm>
            <a:off x="1100051" y="2533145"/>
            <a:ext cx="10058400" cy="2821606"/>
          </a:xfrm>
          <a:effectLst>
            <a:outerShdw blurRad="50800" dist="38100" dir="2700000" algn="tl" rotWithShape="0">
              <a:prstClr val="black">
                <a:alpha val="40000"/>
              </a:prstClr>
            </a:outerShdw>
          </a:effectLst>
        </p:spPr>
        <p:txBody>
          <a:bodyPr>
            <a:normAutofit/>
          </a:bodyPr>
          <a:lstStyle/>
          <a:p>
            <a:r>
              <a:rPr lang="en-CA" dirty="0">
                <a:solidFill>
                  <a:srgbClr val="FFFFFF"/>
                </a:solidFill>
              </a:rPr>
              <a:t>Green Design for a Sustainable Future</a:t>
            </a:r>
            <a:endParaRPr lang="en-US" dirty="0">
              <a:solidFill>
                <a:srgbClr val="FFFFFF"/>
              </a:solidFill>
            </a:endParaRPr>
          </a:p>
        </p:txBody>
      </p:sp>
    </p:spTree>
    <p:extLst>
      <p:ext uri="{BB962C8B-B14F-4D97-AF65-F5344CB8AC3E}">
        <p14:creationId xmlns:p14="http://schemas.microsoft.com/office/powerpoint/2010/main" val="1349503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85CF5-F1B4-CE47-A100-DFAC7494F915}"/>
              </a:ext>
            </a:extLst>
          </p:cNvPr>
          <p:cNvSpPr>
            <a:spLocks noGrp="1"/>
          </p:cNvSpPr>
          <p:nvPr>
            <p:ph type="title"/>
          </p:nvPr>
        </p:nvSpPr>
        <p:spPr>
          <a:xfrm>
            <a:off x="5297762" y="329184"/>
            <a:ext cx="6251110" cy="1783080"/>
          </a:xfrm>
        </p:spPr>
        <p:txBody>
          <a:bodyPr anchor="b">
            <a:normAutofit/>
          </a:bodyPr>
          <a:lstStyle/>
          <a:p>
            <a:r>
              <a:rPr lang="en-US" sz="5400" dirty="0"/>
              <a:t>Case Study 1: </a:t>
            </a:r>
            <a:br>
              <a:rPr lang="en-US" sz="5400" dirty="0"/>
            </a:br>
            <a:r>
              <a:rPr lang="en-US" sz="5400" dirty="0"/>
              <a:t>Pricy Peaches</a:t>
            </a:r>
          </a:p>
        </p:txBody>
      </p:sp>
      <p:pic>
        <p:nvPicPr>
          <p:cNvPr id="5" name="Picture 4" descr="Still life wooden spoons in pitcher on kitchen counter">
            <a:extLst>
              <a:ext uri="{FF2B5EF4-FFF2-40B4-BE49-F238E27FC236}">
                <a16:creationId xmlns:a16="http://schemas.microsoft.com/office/drawing/2014/main" id="{3724E4AB-E828-4B0B-53E0-E8AEC4B39489}"/>
              </a:ext>
            </a:extLst>
          </p:cNvPr>
          <p:cNvPicPr>
            <a:picLocks noChangeAspect="1"/>
          </p:cNvPicPr>
          <p:nvPr/>
        </p:nvPicPr>
        <p:blipFill rotWithShape="1">
          <a:blip r:embed="rId2"/>
          <a:srcRect l="43721" r="1094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F9E515-5FF7-2949-8DAA-F2B246D4EFF8}"/>
              </a:ext>
            </a:extLst>
          </p:cNvPr>
          <p:cNvSpPr>
            <a:spLocks noGrp="1"/>
          </p:cNvSpPr>
          <p:nvPr>
            <p:ph idx="1"/>
          </p:nvPr>
        </p:nvSpPr>
        <p:spPr>
          <a:xfrm>
            <a:off x="5297762" y="2706624"/>
            <a:ext cx="6251110" cy="3483864"/>
          </a:xfrm>
        </p:spPr>
        <p:txBody>
          <a:bodyPr>
            <a:normAutofit/>
          </a:bodyPr>
          <a:lstStyle/>
          <a:p>
            <a:pPr marL="0" indent="0">
              <a:buNone/>
            </a:pPr>
            <a:r>
              <a:rPr lang="en-US" sz="1400" i="1" dirty="0"/>
              <a:t>Jane is a regular church goer, aged 70, whose husband has recently passed away.  Now has had to move into a small condo, and will be surviving on her CPP. </a:t>
            </a:r>
          </a:p>
          <a:p>
            <a:pPr marL="0" indent="0">
              <a:buNone/>
            </a:pPr>
            <a:r>
              <a:rPr lang="en-US" sz="1400" i="1" dirty="0"/>
              <a:t>One day, while she was grocery shopping, Jane noticed that with inflation a single jar of peach jam costs nearly $10.  Back in my youth, she thinks, my mother and I used to can hundreds of jars of jam on the farm, plenty for the whole year and extra for Christmas presents.  She briefly thinks of the nice big canning pot in the kitchen supply store, but realizes that it would cost her well over $150 to get all the equipment – not to mention that she has no room for big pots in her small condo.  </a:t>
            </a:r>
          </a:p>
          <a:p>
            <a:pPr marL="0" indent="0">
              <a:buNone/>
            </a:pPr>
            <a:r>
              <a:rPr lang="en-US" sz="1400" i="1" dirty="0"/>
              <a:t>Oh, well, she thinks, I’d better just buy this jar of jam and only eat it on weekends.  At home she savors the jam, and when she is done, she meticulously washes out the glass jar and tosses it in the recycling bin. </a:t>
            </a:r>
          </a:p>
          <a:p>
            <a:pPr marL="0" indent="0">
              <a:buNone/>
            </a:pPr>
            <a:endParaRPr lang="en-US" sz="1400" i="1" dirty="0"/>
          </a:p>
          <a:p>
            <a:pPr marL="0" indent="0">
              <a:buNone/>
            </a:pPr>
            <a:r>
              <a:rPr lang="en-US" sz="2000" b="1" dirty="0"/>
              <a:t>Challenge: Redesign this situation through a design for social justice and green design lens.</a:t>
            </a:r>
          </a:p>
        </p:txBody>
      </p:sp>
    </p:spTree>
    <p:extLst>
      <p:ext uri="{BB962C8B-B14F-4D97-AF65-F5344CB8AC3E}">
        <p14:creationId xmlns:p14="http://schemas.microsoft.com/office/powerpoint/2010/main" val="2691609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8E40C1-000F-5D41-BAC1-DDBB63E80EF9}"/>
              </a:ext>
            </a:extLst>
          </p:cNvPr>
          <p:cNvSpPr>
            <a:spLocks noGrp="1"/>
          </p:cNvSpPr>
          <p:nvPr>
            <p:ph type="title"/>
          </p:nvPr>
        </p:nvSpPr>
        <p:spPr>
          <a:xfrm>
            <a:off x="640080" y="325369"/>
            <a:ext cx="4368602" cy="1956841"/>
          </a:xfrm>
        </p:spPr>
        <p:txBody>
          <a:bodyPr anchor="b">
            <a:normAutofit/>
          </a:bodyPr>
          <a:lstStyle/>
          <a:p>
            <a:r>
              <a:rPr lang="en-US" sz="5400"/>
              <a:t>Case Study 2: Travel Trouble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A72272-2B0B-8542-BB42-4054199A3043}"/>
              </a:ext>
            </a:extLst>
          </p:cNvPr>
          <p:cNvSpPr>
            <a:spLocks noGrp="1"/>
          </p:cNvSpPr>
          <p:nvPr>
            <p:ph idx="1"/>
          </p:nvPr>
        </p:nvSpPr>
        <p:spPr>
          <a:xfrm>
            <a:off x="640080" y="2872899"/>
            <a:ext cx="4243589" cy="3320668"/>
          </a:xfrm>
        </p:spPr>
        <p:txBody>
          <a:bodyPr>
            <a:normAutofit fontScale="85000" lnSpcReduction="10000"/>
          </a:bodyPr>
          <a:lstStyle/>
          <a:p>
            <a:pPr marL="0" indent="0" rtl="0">
              <a:spcBef>
                <a:spcPts val="0"/>
              </a:spcBef>
              <a:spcAft>
                <a:spcPts val="0"/>
              </a:spcAft>
              <a:buNone/>
            </a:pPr>
            <a:r>
              <a:rPr lang="en-CA" sz="2000" dirty="0">
                <a:effectLst/>
                <a:latin typeface="Calibri" panose="020F0502020204030204" pitchFamily="34" charset="0"/>
              </a:rPr>
              <a:t>Anisa and </a:t>
            </a:r>
            <a:r>
              <a:rPr lang="en-CA" sz="2000" dirty="0" err="1">
                <a:effectLst/>
                <a:latin typeface="Calibri" panose="020F0502020204030204" pitchFamily="34" charset="0"/>
              </a:rPr>
              <a:t>Parsa</a:t>
            </a:r>
            <a:r>
              <a:rPr lang="en-CA" sz="2000" dirty="0">
                <a:effectLst/>
                <a:latin typeface="Calibri" panose="020F0502020204030204" pitchFamily="34" charset="0"/>
              </a:rPr>
              <a:t> already use sustainable options for local travel and commuting. However, they love to canoe and hike in locations that are only accessible by road.  </a:t>
            </a:r>
            <a:endParaRPr lang="en-CA" sz="2000" dirty="0">
              <a:effectLst/>
            </a:endParaRPr>
          </a:p>
          <a:p>
            <a:pPr marL="0" indent="0" rtl="0">
              <a:spcBef>
                <a:spcPts val="1000"/>
              </a:spcBef>
              <a:spcAft>
                <a:spcPts val="0"/>
              </a:spcAft>
              <a:buNone/>
            </a:pPr>
            <a:r>
              <a:rPr lang="en-CA" sz="2000" dirty="0">
                <a:effectLst/>
                <a:latin typeface="Calibri" panose="020F0502020204030204" pitchFamily="34" charset="0"/>
              </a:rPr>
              <a:t>They would like to buy an electric vehicle, but are worried about finding charging stations close enough to remote areas, and also wonder if that is the most sustainable choice when it comes to vacations. </a:t>
            </a:r>
          </a:p>
          <a:p>
            <a:pPr marL="0" indent="0" rtl="0">
              <a:spcBef>
                <a:spcPts val="1000"/>
              </a:spcBef>
              <a:spcAft>
                <a:spcPts val="0"/>
              </a:spcAft>
              <a:buNone/>
            </a:pPr>
            <a:endParaRPr lang="en-CA" sz="2000" dirty="0">
              <a:latin typeface="Calibri" panose="020F0502020204030204" pitchFamily="34" charset="0"/>
            </a:endParaRPr>
          </a:p>
          <a:p>
            <a:pPr marL="0" indent="0">
              <a:buNone/>
            </a:pPr>
            <a:r>
              <a:rPr lang="en-US" sz="2400" b="1" dirty="0"/>
              <a:t>Challenge: Redesign this couple’s vacation through a design for social justice and green design lens.</a:t>
            </a:r>
          </a:p>
          <a:p>
            <a:pPr marL="0" indent="0" rtl="0">
              <a:spcBef>
                <a:spcPts val="1000"/>
              </a:spcBef>
              <a:spcAft>
                <a:spcPts val="0"/>
              </a:spcAft>
              <a:buNone/>
            </a:pPr>
            <a:endParaRPr lang="en-CA" sz="2000" dirty="0">
              <a:effectLst/>
            </a:endParaRPr>
          </a:p>
          <a:p>
            <a:pPr marL="0" indent="0">
              <a:buNone/>
            </a:pPr>
            <a:endParaRPr lang="en-US" sz="2000" dirty="0"/>
          </a:p>
        </p:txBody>
      </p:sp>
      <p:pic>
        <p:nvPicPr>
          <p:cNvPr id="5" name="Picture 4" descr="Twisting road thorugh hills and a valley at sunset">
            <a:extLst>
              <a:ext uri="{FF2B5EF4-FFF2-40B4-BE49-F238E27FC236}">
                <a16:creationId xmlns:a16="http://schemas.microsoft.com/office/drawing/2014/main" id="{AFE56902-5932-7046-656E-761019EDEBBB}"/>
              </a:ext>
            </a:extLst>
          </p:cNvPr>
          <p:cNvPicPr>
            <a:picLocks noChangeAspect="1"/>
          </p:cNvPicPr>
          <p:nvPr/>
        </p:nvPicPr>
        <p:blipFill rotWithShape="1">
          <a:blip r:embed="rId2"/>
          <a:srcRect l="19879" r="4050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18397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A8C8A-1D4F-CA43-8397-3AA92BCBC178}"/>
              </a:ext>
            </a:extLst>
          </p:cNvPr>
          <p:cNvSpPr>
            <a:spLocks noGrp="1"/>
          </p:cNvSpPr>
          <p:nvPr>
            <p:ph type="title"/>
          </p:nvPr>
        </p:nvSpPr>
        <p:spPr>
          <a:xfrm>
            <a:off x="5297762" y="329184"/>
            <a:ext cx="6251110" cy="1783080"/>
          </a:xfrm>
        </p:spPr>
        <p:txBody>
          <a:bodyPr anchor="b">
            <a:normAutofit/>
          </a:bodyPr>
          <a:lstStyle/>
          <a:p>
            <a:r>
              <a:rPr lang="en-US" sz="5400" dirty="0"/>
              <a:t>Case Study 3: Everywhere Events</a:t>
            </a:r>
          </a:p>
        </p:txBody>
      </p:sp>
      <p:pic>
        <p:nvPicPr>
          <p:cNvPr id="25" name="Picture 24" descr="Diagram&#10;&#10;Description automatically generated">
            <a:extLst>
              <a:ext uri="{FF2B5EF4-FFF2-40B4-BE49-F238E27FC236}">
                <a16:creationId xmlns:a16="http://schemas.microsoft.com/office/drawing/2014/main" id="{CDE6C005-885F-5D42-9FCF-CCC7ACF9E5C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7080" r="3472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B2E238-D4E6-CF42-A9A4-7C66F33D410C}"/>
              </a:ext>
            </a:extLst>
          </p:cNvPr>
          <p:cNvSpPr>
            <a:spLocks noGrp="1"/>
          </p:cNvSpPr>
          <p:nvPr>
            <p:ph idx="1"/>
          </p:nvPr>
        </p:nvSpPr>
        <p:spPr>
          <a:xfrm>
            <a:off x="5297762" y="2706624"/>
            <a:ext cx="6251110" cy="3483864"/>
          </a:xfrm>
        </p:spPr>
        <p:txBody>
          <a:bodyPr>
            <a:normAutofit lnSpcReduction="10000"/>
          </a:bodyPr>
          <a:lstStyle/>
          <a:p>
            <a:pPr marL="0" indent="0" rtl="0" fontAlgn="base">
              <a:spcBef>
                <a:spcPts val="0"/>
              </a:spcBef>
              <a:spcAft>
                <a:spcPts val="0"/>
              </a:spcAft>
              <a:buNone/>
            </a:pPr>
            <a:r>
              <a:rPr lang="en-CA" sz="2200" dirty="0">
                <a:effectLst/>
                <a:latin typeface="Calibri" panose="020F0502020204030204" pitchFamily="34" charset="0"/>
              </a:rPr>
              <a:t>Tonya helps people in a long-term care home near her.  Often, she is is charge of events that connect families with loved ones in other countries for holiday events.  She thinks a hybrid virtual/in-person option is possible.</a:t>
            </a:r>
            <a:endParaRPr lang="en-CA" sz="2200" dirty="0">
              <a:effectLst/>
            </a:endParaRPr>
          </a:p>
          <a:p>
            <a:pPr marL="0" indent="0" rtl="0" fontAlgn="base">
              <a:spcBef>
                <a:spcPts val="1000"/>
              </a:spcBef>
              <a:spcAft>
                <a:spcPts val="0"/>
              </a:spcAft>
              <a:buNone/>
            </a:pPr>
            <a:r>
              <a:rPr lang="en-CA" sz="2200" dirty="0">
                <a:effectLst/>
                <a:latin typeface="Calibri" panose="020F0502020204030204" pitchFamily="34" charset="0"/>
              </a:rPr>
              <a:t>Hearing is an issue for some people, and she is wondering how to keep both the in-person group and the hybrid group participating in the event.</a:t>
            </a:r>
          </a:p>
          <a:p>
            <a:pPr marL="0" indent="0" rtl="0" fontAlgn="base">
              <a:spcBef>
                <a:spcPts val="1000"/>
              </a:spcBef>
              <a:spcAft>
                <a:spcPts val="0"/>
              </a:spcAft>
              <a:buNone/>
            </a:pPr>
            <a:endParaRPr lang="en-CA" sz="2200" dirty="0">
              <a:latin typeface="Calibri" panose="020F0502020204030204" pitchFamily="34" charset="0"/>
            </a:endParaRPr>
          </a:p>
          <a:p>
            <a:pPr marL="0" indent="0" fontAlgn="base">
              <a:buNone/>
            </a:pPr>
            <a:r>
              <a:rPr lang="en-US" sz="2000" b="1" dirty="0"/>
              <a:t>Challenge: Improve the design of these events through a design for social justice and green design lens.</a:t>
            </a:r>
          </a:p>
          <a:p>
            <a:pPr marL="0" indent="0" rtl="0" fontAlgn="base">
              <a:spcBef>
                <a:spcPts val="1000"/>
              </a:spcBef>
              <a:spcAft>
                <a:spcPts val="0"/>
              </a:spcAft>
              <a:buNone/>
            </a:pPr>
            <a:endParaRPr lang="en-CA" sz="2200" dirty="0">
              <a:effectLst/>
            </a:endParaRPr>
          </a:p>
          <a:p>
            <a:endParaRPr lang="en-US" sz="2200" dirty="0"/>
          </a:p>
        </p:txBody>
      </p:sp>
    </p:spTree>
    <p:extLst>
      <p:ext uri="{BB962C8B-B14F-4D97-AF65-F5344CB8AC3E}">
        <p14:creationId xmlns:p14="http://schemas.microsoft.com/office/powerpoint/2010/main" val="198586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ssy field with blue sky and clouds&#10;&#10;Description automatically generated with low confidence">
            <a:extLst>
              <a:ext uri="{FF2B5EF4-FFF2-40B4-BE49-F238E27FC236}">
                <a16:creationId xmlns:a16="http://schemas.microsoft.com/office/drawing/2014/main" id="{644B6232-68BD-9048-B1A4-633025D8C18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7865" b="786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1BF12521-E214-4342-B9FA-DDBD7365AC36}"/>
              </a:ext>
            </a:extLst>
          </p:cNvPr>
          <p:cNvSpPr>
            <a:spLocks noGrp="1"/>
          </p:cNvSpPr>
          <p:nvPr>
            <p:ph type="ctrTitle"/>
          </p:nvPr>
        </p:nvSpPr>
        <p:spPr>
          <a:xfrm>
            <a:off x="1097280" y="325551"/>
            <a:ext cx="10058400" cy="1882052"/>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Breakout Rooms</a:t>
            </a:r>
          </a:p>
        </p:txBody>
      </p:sp>
      <p:sp>
        <p:nvSpPr>
          <p:cNvPr id="3" name="Subtitle 2">
            <a:extLst>
              <a:ext uri="{FF2B5EF4-FFF2-40B4-BE49-F238E27FC236}">
                <a16:creationId xmlns:a16="http://schemas.microsoft.com/office/drawing/2014/main" id="{3A7D300B-1FB9-0E42-B5BB-96CF7CCDC22C}"/>
              </a:ext>
            </a:extLst>
          </p:cNvPr>
          <p:cNvSpPr>
            <a:spLocks noGrp="1"/>
          </p:cNvSpPr>
          <p:nvPr>
            <p:ph type="subTitle" idx="1"/>
          </p:nvPr>
        </p:nvSpPr>
        <p:spPr>
          <a:xfrm>
            <a:off x="1100051" y="2533145"/>
            <a:ext cx="10058400" cy="2821606"/>
          </a:xfrm>
          <a:effectLst>
            <a:outerShdw blurRad="50800" dist="38100" dir="2700000" algn="tl" rotWithShape="0">
              <a:prstClr val="black">
                <a:alpha val="40000"/>
              </a:prstClr>
            </a:outerShdw>
          </a:effectLst>
        </p:spPr>
        <p:txBody>
          <a:bodyPr>
            <a:normAutofit/>
          </a:bodyPr>
          <a:lstStyle/>
          <a:p>
            <a:r>
              <a:rPr lang="en-US" dirty="0">
                <a:solidFill>
                  <a:srgbClr val="FFFFFF"/>
                </a:solidFill>
              </a:rPr>
              <a:t>Consider Case Studies </a:t>
            </a:r>
          </a:p>
          <a:p>
            <a:r>
              <a:rPr lang="en-US" dirty="0">
                <a:solidFill>
                  <a:srgbClr val="FFFFFF"/>
                </a:solidFill>
              </a:rPr>
              <a:t>and Discuss Possible Solutions </a:t>
            </a:r>
          </a:p>
          <a:p>
            <a:r>
              <a:rPr lang="en-US" dirty="0">
                <a:solidFill>
                  <a:srgbClr val="FFFFFF"/>
                </a:solidFill>
              </a:rPr>
              <a:t>in Small Groups</a:t>
            </a:r>
          </a:p>
        </p:txBody>
      </p:sp>
    </p:spTree>
    <p:extLst>
      <p:ext uri="{BB962C8B-B14F-4D97-AF65-F5344CB8AC3E}">
        <p14:creationId xmlns:p14="http://schemas.microsoft.com/office/powerpoint/2010/main" val="552444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ight bulb on green grass">
            <a:extLst>
              <a:ext uri="{FF2B5EF4-FFF2-40B4-BE49-F238E27FC236}">
                <a16:creationId xmlns:a16="http://schemas.microsoft.com/office/drawing/2014/main" id="{35E7558C-F73A-3136-39C2-0365DDA31A98}"/>
              </a:ext>
            </a:extLst>
          </p:cNvPr>
          <p:cNvPicPr>
            <a:picLocks noChangeAspect="1"/>
          </p:cNvPicPr>
          <p:nvPr/>
        </p:nvPicPr>
        <p:blipFill rotWithShape="1">
          <a:blip r:embed="rId2"/>
          <a:srcRect t="4540" b="11191"/>
          <a:stretch/>
        </p:blipFill>
        <p:spPr>
          <a:xfrm>
            <a:off x="20" y="10"/>
            <a:ext cx="12191998" cy="6858000"/>
          </a:xfrm>
          <a:prstGeom prst="rect">
            <a:avLst/>
          </a:prstGeom>
          <a:solidFill>
            <a:schemeClr val="accent6">
              <a:lumMod val="60000"/>
              <a:lumOff val="40000"/>
            </a:schemeClr>
          </a:solidFill>
        </p:spPr>
      </p:pic>
      <p:sp>
        <p:nvSpPr>
          <p:cNvPr id="5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2" name="Oval 11">
            <a:extLst>
              <a:ext uri="{FF2B5EF4-FFF2-40B4-BE49-F238E27FC236}">
                <a16:creationId xmlns:a16="http://schemas.microsoft.com/office/drawing/2014/main" id="{70FE79CE-204D-AE47-A1A3-17EB2746827F}"/>
              </a:ext>
            </a:extLst>
          </p:cNvPr>
          <p:cNvSpPr/>
          <p:nvPr/>
        </p:nvSpPr>
        <p:spPr>
          <a:xfrm>
            <a:off x="7628350" y="2392471"/>
            <a:ext cx="4703379" cy="4720188"/>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4B29C1-1F95-FB48-9607-0BFDE55B5954}"/>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Green Power</a:t>
            </a:r>
          </a:p>
        </p:txBody>
      </p:sp>
      <p:cxnSp>
        <p:nvCxnSpPr>
          <p:cNvPr id="51" name="Straight Connector 4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56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0">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chart&#10;&#10;Description automatically generated">
            <a:extLst>
              <a:ext uri="{FF2B5EF4-FFF2-40B4-BE49-F238E27FC236}">
                <a16:creationId xmlns:a16="http://schemas.microsoft.com/office/drawing/2014/main" id="{690B97D0-7CD1-FB43-916C-5120E8D64E12}"/>
              </a:ext>
            </a:extLst>
          </p:cNvPr>
          <p:cNvPicPr>
            <a:picLocks noChangeAspect="1"/>
          </p:cNvPicPr>
          <p:nvPr/>
        </p:nvPicPr>
        <p:blipFill rotWithShape="1">
          <a:blip r:embed="rId3"/>
          <a:srcRect l="-12100" t="5024" r="3493" b="18979"/>
          <a:stretch/>
        </p:blipFill>
        <p:spPr>
          <a:xfrm>
            <a:off x="7220623" y="51197"/>
            <a:ext cx="4971377" cy="6502381"/>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Picture 6" descr="A picture containing black&#10;&#10;Description automatically generated">
            <a:extLst>
              <a:ext uri="{FF2B5EF4-FFF2-40B4-BE49-F238E27FC236}">
                <a16:creationId xmlns:a16="http://schemas.microsoft.com/office/drawing/2014/main" id="{4F018FEB-BF9D-514A-A7F5-4CD716ACD8A3}"/>
              </a:ext>
            </a:extLst>
          </p:cNvPr>
          <p:cNvPicPr>
            <a:picLocks noChangeAspect="1"/>
          </p:cNvPicPr>
          <p:nvPr/>
        </p:nvPicPr>
        <p:blipFill rotWithShape="1">
          <a:blip r:embed="rId4"/>
          <a:srcRect l="14604" t="1" r="39785" b="1"/>
          <a:stretch/>
        </p:blipFill>
        <p:spPr>
          <a:xfrm>
            <a:off x="2683820" y="1"/>
            <a:ext cx="5346997"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0" name="Freeform: Shape 22">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24">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190BC2-DA0A-2541-ADE4-618194A0688B}"/>
              </a:ext>
            </a:extLst>
          </p:cNvPr>
          <p:cNvSpPr>
            <a:spLocks noGrp="1"/>
          </p:cNvSpPr>
          <p:nvPr>
            <p:ph type="title"/>
          </p:nvPr>
        </p:nvSpPr>
        <p:spPr>
          <a:xfrm>
            <a:off x="448056" y="681038"/>
            <a:ext cx="2804504" cy="1325563"/>
          </a:xfrm>
        </p:spPr>
        <p:txBody>
          <a:bodyPr vert="horz" lIns="91440" tIns="45720" rIns="91440" bIns="45720" rtlCol="0" anchor="ctr">
            <a:normAutofit/>
          </a:bodyPr>
          <a:lstStyle/>
          <a:p>
            <a:r>
              <a:rPr lang="en-US" sz="2800" kern="1200" dirty="0">
                <a:latin typeface="+mj-lt"/>
                <a:ea typeface="+mj-ea"/>
                <a:cs typeface="+mj-cs"/>
              </a:rPr>
              <a:t>Renewable Energy Supply</a:t>
            </a:r>
          </a:p>
        </p:txBody>
      </p:sp>
      <p:sp>
        <p:nvSpPr>
          <p:cNvPr id="27" name="Rectangle 26">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17">
            <a:extLst>
              <a:ext uri="{FF2B5EF4-FFF2-40B4-BE49-F238E27FC236}">
                <a16:creationId xmlns:a16="http://schemas.microsoft.com/office/drawing/2014/main" id="{DAF2985C-74BF-1A70-D22D-D9C094B6989C}"/>
              </a:ext>
            </a:extLst>
          </p:cNvPr>
          <p:cNvSpPr>
            <a:spLocks noGrp="1"/>
          </p:cNvSpPr>
          <p:nvPr>
            <p:ph idx="1"/>
          </p:nvPr>
        </p:nvSpPr>
        <p:spPr>
          <a:xfrm>
            <a:off x="448056" y="2258171"/>
            <a:ext cx="2804504" cy="3918792"/>
          </a:xfrm>
        </p:spPr>
        <p:txBody>
          <a:bodyPr>
            <a:normAutofit/>
          </a:bodyPr>
          <a:lstStyle/>
          <a:p>
            <a:r>
              <a:rPr lang="en-US" sz="1800" dirty="0"/>
              <a:t>Loads of untapped locations both locally and globally</a:t>
            </a:r>
          </a:p>
          <a:p>
            <a:r>
              <a:rPr lang="en-US" sz="1800" dirty="0"/>
              <a:t>Need a mix of WWS (wind, water, solar) at both large and small scales (such as on the church)</a:t>
            </a:r>
          </a:p>
          <a:p>
            <a:r>
              <a:rPr lang="en-US" sz="1800" dirty="0"/>
              <a:t>Spin off benefits such as less of air pollution and ensuing health costs</a:t>
            </a:r>
          </a:p>
        </p:txBody>
      </p:sp>
      <p:sp>
        <p:nvSpPr>
          <p:cNvPr id="4" name="Rectangle 3">
            <a:extLst>
              <a:ext uri="{FF2B5EF4-FFF2-40B4-BE49-F238E27FC236}">
                <a16:creationId xmlns:a16="http://schemas.microsoft.com/office/drawing/2014/main" id="{C561717D-76E1-C04C-BE5F-43097C3096D1}"/>
              </a:ext>
            </a:extLst>
          </p:cNvPr>
          <p:cNvSpPr/>
          <p:nvPr/>
        </p:nvSpPr>
        <p:spPr>
          <a:xfrm>
            <a:off x="8539089" y="6447250"/>
            <a:ext cx="3666979" cy="396682"/>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AA7470-8375-9D40-BA5A-B563644096B8}"/>
              </a:ext>
            </a:extLst>
          </p:cNvPr>
          <p:cNvSpPr txBox="1"/>
          <p:nvPr/>
        </p:nvSpPr>
        <p:spPr>
          <a:xfrm>
            <a:off x="8904731" y="6573862"/>
            <a:ext cx="3291841" cy="307777"/>
          </a:xfrm>
          <a:prstGeom prst="rect">
            <a:avLst/>
          </a:prstGeom>
          <a:noFill/>
        </p:spPr>
        <p:txBody>
          <a:bodyPr wrap="square" rtlCol="0">
            <a:spAutoFit/>
          </a:bodyPr>
          <a:lstStyle/>
          <a:p>
            <a:r>
              <a:rPr lang="en-CA" sz="1400" dirty="0">
                <a:effectLst/>
                <a:latin typeface="Helvetica" pitchFamily="2" charset="0"/>
              </a:rPr>
              <a:t>(Jacobson and Mark A. </a:t>
            </a:r>
            <a:r>
              <a:rPr lang="en-CA" sz="1400" dirty="0" err="1">
                <a:effectLst/>
                <a:latin typeface="Helvetica" pitchFamily="2" charset="0"/>
              </a:rPr>
              <a:t>Delucchi</a:t>
            </a:r>
            <a:r>
              <a:rPr lang="en-CA" sz="1400" dirty="0">
                <a:effectLst/>
                <a:latin typeface="Helvetica" pitchFamily="2" charset="0"/>
              </a:rPr>
              <a:t>, 2009)</a:t>
            </a:r>
            <a:endParaRPr lang="en-US" sz="1400" dirty="0"/>
          </a:p>
        </p:txBody>
      </p:sp>
    </p:spTree>
    <p:extLst>
      <p:ext uri="{BB962C8B-B14F-4D97-AF65-F5344CB8AC3E}">
        <p14:creationId xmlns:p14="http://schemas.microsoft.com/office/powerpoint/2010/main" val="789173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814F-A5AD-2143-BA27-269B4A608F2B}"/>
              </a:ext>
            </a:extLst>
          </p:cNvPr>
          <p:cNvSpPr>
            <a:spLocks noGrp="1"/>
          </p:cNvSpPr>
          <p:nvPr>
            <p:ph type="title"/>
          </p:nvPr>
        </p:nvSpPr>
        <p:spPr>
          <a:xfrm>
            <a:off x="576774" y="383734"/>
            <a:ext cx="11615225" cy="1325563"/>
          </a:xfrm>
        </p:spPr>
        <p:txBody>
          <a:bodyPr>
            <a:normAutofit/>
          </a:bodyPr>
          <a:lstStyle/>
          <a:p>
            <a:pPr algn="ctr"/>
            <a:r>
              <a:rPr lang="en-US" dirty="0"/>
              <a:t>Energy Efficiency    &amp;    Energy Conservation</a:t>
            </a:r>
          </a:p>
        </p:txBody>
      </p:sp>
      <p:graphicFrame>
        <p:nvGraphicFramePr>
          <p:cNvPr id="9" name="Content Placeholder 2">
            <a:extLst>
              <a:ext uri="{FF2B5EF4-FFF2-40B4-BE49-F238E27FC236}">
                <a16:creationId xmlns:a16="http://schemas.microsoft.com/office/drawing/2014/main" id="{AB156AF4-3374-44DE-B490-C8CE3E4EDAA9}"/>
              </a:ext>
            </a:extLst>
          </p:cNvPr>
          <p:cNvGraphicFramePr>
            <a:graphicFrameLocks noGrp="1"/>
          </p:cNvGraphicFramePr>
          <p:nvPr>
            <p:ph sz="half" idx="2"/>
            <p:extLst>
              <p:ext uri="{D42A27DB-BD31-4B8C-83A1-F6EECF244321}">
                <p14:modId xmlns:p14="http://schemas.microsoft.com/office/powerpoint/2010/main" val="2501568740"/>
              </p:ext>
            </p:extLst>
          </p:nvPr>
        </p:nvGraphicFramePr>
        <p:xfrm>
          <a:off x="403275" y="1741621"/>
          <a:ext cx="6351419" cy="4872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a:extLst>
              <a:ext uri="{FF2B5EF4-FFF2-40B4-BE49-F238E27FC236}">
                <a16:creationId xmlns:a16="http://schemas.microsoft.com/office/drawing/2014/main" id="{836BDE88-872C-DE44-AF72-F3CE8E0778A9}"/>
              </a:ext>
            </a:extLst>
          </p:cNvPr>
          <p:cNvGraphicFramePr>
            <a:graphicFrameLocks noGrp="1"/>
          </p:cNvGraphicFramePr>
          <p:nvPr>
            <p:ph sz="quarter" idx="4"/>
            <p:extLst>
              <p:ext uri="{D42A27DB-BD31-4B8C-83A1-F6EECF244321}">
                <p14:modId xmlns:p14="http://schemas.microsoft.com/office/powerpoint/2010/main" val="2889198615"/>
              </p:ext>
            </p:extLst>
          </p:nvPr>
        </p:nvGraphicFramePr>
        <p:xfrm>
          <a:off x="5927186" y="1689726"/>
          <a:ext cx="5861539" cy="48728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317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8"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high angle view of cars on a road&#10;&#10;Description automatically generated with medium confidence">
            <a:extLst>
              <a:ext uri="{FF2B5EF4-FFF2-40B4-BE49-F238E27FC236}">
                <a16:creationId xmlns:a16="http://schemas.microsoft.com/office/drawing/2014/main" id="{200828BE-A505-7C4A-9550-172F5527FB0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444" r="1" b="1"/>
          <a:stretch/>
        </p:blipFill>
        <p:spPr>
          <a:xfrm>
            <a:off x="1" y="1"/>
            <a:ext cx="12192000" cy="6857998"/>
          </a:xfrm>
          <a:prstGeom prst="rect">
            <a:avLst/>
          </a:prstGeom>
        </p:spPr>
      </p:pic>
      <p:sp>
        <p:nvSpPr>
          <p:cNvPr id="3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0" name="Oval 19">
            <a:extLst>
              <a:ext uri="{FF2B5EF4-FFF2-40B4-BE49-F238E27FC236}">
                <a16:creationId xmlns:a16="http://schemas.microsoft.com/office/drawing/2014/main" id="{F9950BE9-3613-7B4B-B41D-5517EF692AA9}"/>
              </a:ext>
            </a:extLst>
          </p:cNvPr>
          <p:cNvSpPr/>
          <p:nvPr/>
        </p:nvSpPr>
        <p:spPr>
          <a:xfrm>
            <a:off x="7628350" y="2392471"/>
            <a:ext cx="4703379" cy="4720188"/>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7D9017-ECA0-1F4A-BB31-B98E512783EB}"/>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Transportation</a:t>
            </a:r>
          </a:p>
        </p:txBody>
      </p:sp>
      <p:sp>
        <p:nvSpPr>
          <p:cNvPr id="3" name="Content Placeholder 2">
            <a:extLst>
              <a:ext uri="{FF2B5EF4-FFF2-40B4-BE49-F238E27FC236}">
                <a16:creationId xmlns:a16="http://schemas.microsoft.com/office/drawing/2014/main" id="{02817BED-27B3-B54C-9002-6845F06FECB5}"/>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dirty="0"/>
              <a:t>The problem</a:t>
            </a:r>
          </a:p>
        </p:txBody>
      </p:sp>
      <p:cxnSp>
        <p:nvCxnSpPr>
          <p:cNvPr id="38" name="Straight Connector 3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622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with medium confidence">
            <a:extLst>
              <a:ext uri="{FF2B5EF4-FFF2-40B4-BE49-F238E27FC236}">
                <a16:creationId xmlns:a16="http://schemas.microsoft.com/office/drawing/2014/main" id="{4D9C5A74-5953-9245-B300-22CC9EF4E854}"/>
              </a:ext>
            </a:extLst>
          </p:cNvPr>
          <p:cNvPicPr>
            <a:picLocks noChangeAspect="1"/>
          </p:cNvPicPr>
          <p:nvPr/>
        </p:nvPicPr>
        <p:blipFill>
          <a:blip r:embed="rId2"/>
          <a:stretch>
            <a:fillRect/>
          </a:stretch>
        </p:blipFill>
        <p:spPr>
          <a:xfrm>
            <a:off x="0" y="0"/>
            <a:ext cx="12175435" cy="6858000"/>
          </a:xfrm>
          <a:prstGeom prst="rect">
            <a:avLst/>
          </a:prstGeom>
        </p:spPr>
      </p:pic>
    </p:spTree>
    <p:extLst>
      <p:ext uri="{BB962C8B-B14F-4D97-AF65-F5344CB8AC3E}">
        <p14:creationId xmlns:p14="http://schemas.microsoft.com/office/powerpoint/2010/main" val="4062037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49B5C-3630-0E44-9D3B-C02EEF470CBA}"/>
              </a:ext>
            </a:extLst>
          </p:cNvPr>
          <p:cNvSpPr>
            <a:spLocks noGrp="1"/>
          </p:cNvSpPr>
          <p:nvPr>
            <p:ph type="title"/>
          </p:nvPr>
        </p:nvSpPr>
        <p:spPr>
          <a:xfrm>
            <a:off x="5156211" y="1325005"/>
            <a:ext cx="4338518" cy="1325563"/>
          </a:xfrm>
        </p:spPr>
        <p:txBody>
          <a:bodyPr vert="horz" lIns="91440" tIns="45720" rIns="91440" bIns="45720" rtlCol="0" anchor="ctr">
            <a:normAutofit/>
          </a:bodyPr>
          <a:lstStyle/>
          <a:p>
            <a:pPr algn="ctr"/>
            <a:r>
              <a:rPr lang="en-US" kern="1200" dirty="0">
                <a:solidFill>
                  <a:schemeClr val="tx1"/>
                </a:solidFill>
                <a:latin typeface="+mj-lt"/>
                <a:ea typeface="+mj-ea"/>
                <a:cs typeface="+mj-cs"/>
              </a:rPr>
              <a:t>Transportation</a:t>
            </a:r>
          </a:p>
        </p:txBody>
      </p:sp>
      <p:sp>
        <p:nvSpPr>
          <p:cNvPr id="39" name="Freeform: Shape 30">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2056"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outdoor, building material&#10;&#10;Description automatically generated">
            <a:extLst>
              <a:ext uri="{FF2B5EF4-FFF2-40B4-BE49-F238E27FC236}">
                <a16:creationId xmlns:a16="http://schemas.microsoft.com/office/drawing/2014/main" id="{E6A18119-51C2-404D-B983-1D4CC1B9D83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5217" r="-4" b="-4"/>
          <a:stretch/>
        </p:blipFill>
        <p:spPr>
          <a:xfrm>
            <a:off x="1516648"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40" name="Freeform: Shape 32">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person rides a bicycle down a busy street&#10;&#10;Description automatically generated with low confidence">
            <a:extLst>
              <a:ext uri="{FF2B5EF4-FFF2-40B4-BE49-F238E27FC236}">
                <a16:creationId xmlns:a16="http://schemas.microsoft.com/office/drawing/2014/main" id="{55F950D5-22C0-BA4B-9670-180000BB5A3F}"/>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4810" r="-1" b="-1"/>
          <a:stretch/>
        </p:blipFill>
        <p:spPr>
          <a:xfrm>
            <a:off x="20" y="3075259"/>
            <a:ext cx="4801068" cy="3782741"/>
          </a:xfrm>
          <a:custGeom>
            <a:avLst/>
            <a:gdLst/>
            <a:ahLst/>
            <a:cxnLst/>
            <a:rect l="l" t="t" r="r" b="b"/>
            <a:pathLst>
              <a:path w="4801088" h="3782741">
                <a:moveTo>
                  <a:pt x="2217908" y="0"/>
                </a:moveTo>
                <a:cubicBezTo>
                  <a:pt x="3644559" y="0"/>
                  <a:pt x="4801088" y="1156529"/>
                  <a:pt x="4801088" y="2583180"/>
                </a:cubicBezTo>
                <a:cubicBezTo>
                  <a:pt x="4801088" y="2939843"/>
                  <a:pt x="4728805" y="3279623"/>
                  <a:pt x="4598089" y="3588671"/>
                </a:cubicBezTo>
                <a:lnTo>
                  <a:pt x="4504600" y="3782741"/>
                </a:lnTo>
                <a:lnTo>
                  <a:pt x="0" y="3782741"/>
                </a:lnTo>
                <a:lnTo>
                  <a:pt x="0" y="1263826"/>
                </a:lnTo>
                <a:lnTo>
                  <a:pt x="75894" y="1138900"/>
                </a:lnTo>
                <a:cubicBezTo>
                  <a:pt x="540111" y="451769"/>
                  <a:pt x="1326251" y="0"/>
                  <a:pt x="2217908" y="0"/>
                </a:cubicBezTo>
                <a:close/>
              </a:path>
            </a:pathLst>
          </a:custGeom>
        </p:spPr>
      </p:pic>
      <p:sp>
        <p:nvSpPr>
          <p:cNvPr id="25" name="Content Placeholder 24">
            <a:extLst>
              <a:ext uri="{FF2B5EF4-FFF2-40B4-BE49-F238E27FC236}">
                <a16:creationId xmlns:a16="http://schemas.microsoft.com/office/drawing/2014/main" id="{E9DC20D0-8928-444A-A2B7-B1B5C0711E2E}"/>
              </a:ext>
            </a:extLst>
          </p:cNvPr>
          <p:cNvSpPr>
            <a:spLocks noGrp="1"/>
          </p:cNvSpPr>
          <p:nvPr>
            <p:ph idx="1"/>
          </p:nvPr>
        </p:nvSpPr>
        <p:spPr>
          <a:xfrm>
            <a:off x="6096000" y="300684"/>
            <a:ext cx="3779520" cy="759507"/>
          </a:xfrm>
        </p:spPr>
        <p:txBody>
          <a:bodyPr vert="horz" lIns="91440" tIns="45720" rIns="91440" bIns="45720" rtlCol="0" anchor="t">
            <a:normAutofit/>
          </a:bodyPr>
          <a:lstStyle/>
          <a:p>
            <a:pPr marL="0" indent="0">
              <a:buNone/>
            </a:pPr>
            <a:r>
              <a:rPr lang="en-US" sz="1800" dirty="0"/>
              <a:t>Example: Barcelona Super Blocks</a:t>
            </a:r>
          </a:p>
        </p:txBody>
      </p:sp>
      <p:graphicFrame>
        <p:nvGraphicFramePr>
          <p:cNvPr id="34" name="Content Placeholder 3">
            <a:extLst>
              <a:ext uri="{FF2B5EF4-FFF2-40B4-BE49-F238E27FC236}">
                <a16:creationId xmlns:a16="http://schemas.microsoft.com/office/drawing/2014/main" id="{A4593462-1307-F347-90D5-3801BBBA9AEF}"/>
              </a:ext>
            </a:extLst>
          </p:cNvPr>
          <p:cNvGraphicFramePr>
            <a:graphicFrameLocks/>
          </p:cNvGraphicFramePr>
          <p:nvPr>
            <p:extLst>
              <p:ext uri="{D42A27DB-BD31-4B8C-83A1-F6EECF244321}">
                <p14:modId xmlns:p14="http://schemas.microsoft.com/office/powerpoint/2010/main" val="132539350"/>
              </p:ext>
            </p:extLst>
          </p:nvPr>
        </p:nvGraphicFramePr>
        <p:xfrm>
          <a:off x="5668024" y="2658903"/>
          <a:ext cx="6364652" cy="39285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735823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4">
                                            <p:graphicEl>
                                              <a:dgm id="{9C249152-E05C-5043-80D4-7803C762C96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4">
                                            <p:graphicEl>
                                              <a:dgm id="{0EB742FC-C39A-9D4A-9F12-13E274A5F4E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4">
                                            <p:graphicEl>
                                              <a:dgm id="{017FCBBC-131F-484A-99C0-18A20D1719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4">
                                            <p:graphicEl>
                                              <a:dgm id="{DB3B9722-1F1B-E248-AE51-35BAA1D3CBE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4">
                                            <p:graphicEl>
                                              <a:dgm id="{A06C2593-6862-774E-B7D3-549916D474B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2" nodeType="clickEffect">
                                  <p:stCondLst>
                                    <p:cond delay="0"/>
                                  </p:stCondLst>
                                  <p:childTnLst>
                                    <p:set>
                                      <p:cBhvr>
                                        <p:cTn id="27" dur="1" fill="hold">
                                          <p:stCondLst>
                                            <p:cond delay="0"/>
                                          </p:stCondLst>
                                        </p:cTn>
                                        <p:tgtEl>
                                          <p:spTgt spid="34">
                                            <p:graphicEl>
                                              <a:dgm id="{9C249152-E05C-5043-80D4-7803C762C96E}"/>
                                            </p:graphic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34">
                                            <p:graphicEl>
                                              <a:dgm id="{A505A404-DF8F-1A45-919D-EEDA855C3CD7}"/>
                                            </p:graphicEl>
                                          </p:spTgt>
                                        </p:tgtEl>
                                        <p:attrNameLst>
                                          <p:attrName>style.visibility</p:attrName>
                                        </p:attrNameLst>
                                      </p:cBhvr>
                                      <p:to>
                                        <p:strVal val="visible"/>
                                      </p:to>
                                    </p:set>
                                  </p:childTnLst>
                                </p:cTn>
                              </p:par>
                              <p:par>
                                <p:cTn id="32" presetID="1" presetClass="entr" presetSubtype="0" fill="hold" grpId="2" nodeType="withEffect">
                                  <p:stCondLst>
                                    <p:cond delay="0"/>
                                  </p:stCondLst>
                                  <p:childTnLst>
                                    <p:set>
                                      <p:cBhvr>
                                        <p:cTn id="33" dur="1" fill="hold">
                                          <p:stCondLst>
                                            <p:cond delay="0"/>
                                          </p:stCondLst>
                                        </p:cTn>
                                        <p:tgtEl>
                                          <p:spTgt spid="34">
                                            <p:graphicEl>
                                              <a:dgm id="{0EB742FC-C39A-9D4A-9F12-13E274A5F4ED}"/>
                                            </p:graphic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2" nodeType="clickEffect">
                                  <p:stCondLst>
                                    <p:cond delay="0"/>
                                  </p:stCondLst>
                                  <p:childTnLst>
                                    <p:set>
                                      <p:cBhvr>
                                        <p:cTn id="37" dur="1" fill="hold">
                                          <p:stCondLst>
                                            <p:cond delay="0"/>
                                          </p:stCondLst>
                                        </p:cTn>
                                        <p:tgtEl>
                                          <p:spTgt spid="34">
                                            <p:graphicEl>
                                              <a:dgm id="{BD262EB4-F052-F04D-86AC-11A039D1110A}"/>
                                            </p:graphicEl>
                                          </p:spTgt>
                                        </p:tgtEl>
                                        <p:attrNameLst>
                                          <p:attrName>style.visibility</p:attrName>
                                        </p:attrNameLst>
                                      </p:cBhvr>
                                      <p:to>
                                        <p:strVal val="visible"/>
                                      </p:to>
                                    </p:set>
                                  </p:childTnLst>
                                </p:cTn>
                              </p:par>
                              <p:par>
                                <p:cTn id="38" presetID="1" presetClass="entr" presetSubtype="0" fill="hold" grpId="2" nodeType="withEffect">
                                  <p:stCondLst>
                                    <p:cond delay="0"/>
                                  </p:stCondLst>
                                  <p:childTnLst>
                                    <p:set>
                                      <p:cBhvr>
                                        <p:cTn id="39" dur="1" fill="hold">
                                          <p:stCondLst>
                                            <p:cond delay="0"/>
                                          </p:stCondLst>
                                        </p:cTn>
                                        <p:tgtEl>
                                          <p:spTgt spid="34">
                                            <p:graphicEl>
                                              <a:dgm id="{017FCBBC-131F-484A-99C0-18A20D1719AA}"/>
                                            </p:graphic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2" nodeType="clickEffect">
                                  <p:stCondLst>
                                    <p:cond delay="0"/>
                                  </p:stCondLst>
                                  <p:childTnLst>
                                    <p:set>
                                      <p:cBhvr>
                                        <p:cTn id="43" dur="1" fill="hold">
                                          <p:stCondLst>
                                            <p:cond delay="0"/>
                                          </p:stCondLst>
                                        </p:cTn>
                                        <p:tgtEl>
                                          <p:spTgt spid="34">
                                            <p:graphicEl>
                                              <a:dgm id="{BBB4D6C7-434C-5F4E-8C06-61603009F0D9}"/>
                                            </p:graphicEl>
                                          </p:spTgt>
                                        </p:tgtEl>
                                        <p:attrNameLst>
                                          <p:attrName>style.visibility</p:attrName>
                                        </p:attrNameLst>
                                      </p:cBhvr>
                                      <p:to>
                                        <p:strVal val="visible"/>
                                      </p:to>
                                    </p:set>
                                  </p:childTnLst>
                                </p:cTn>
                              </p:par>
                              <p:par>
                                <p:cTn id="44" presetID="1" presetClass="entr" presetSubtype="0" fill="hold" grpId="2" nodeType="withEffect">
                                  <p:stCondLst>
                                    <p:cond delay="0"/>
                                  </p:stCondLst>
                                  <p:childTnLst>
                                    <p:set>
                                      <p:cBhvr>
                                        <p:cTn id="45" dur="1" fill="hold">
                                          <p:stCondLst>
                                            <p:cond delay="0"/>
                                          </p:stCondLst>
                                        </p:cTn>
                                        <p:tgtEl>
                                          <p:spTgt spid="34">
                                            <p:graphicEl>
                                              <a:dgm id="{DB3B9722-1F1B-E248-AE51-35BAA1D3CBEA}"/>
                                            </p:graphic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2" nodeType="clickEffect">
                                  <p:stCondLst>
                                    <p:cond delay="0"/>
                                  </p:stCondLst>
                                  <p:childTnLst>
                                    <p:set>
                                      <p:cBhvr>
                                        <p:cTn id="49" dur="1" fill="hold">
                                          <p:stCondLst>
                                            <p:cond delay="0"/>
                                          </p:stCondLst>
                                        </p:cTn>
                                        <p:tgtEl>
                                          <p:spTgt spid="34">
                                            <p:graphicEl>
                                              <a:dgm id="{EF1CAA7B-5B62-8048-A82E-432CDDDEED49}"/>
                                            </p:graphicEl>
                                          </p:spTgt>
                                        </p:tgtEl>
                                        <p:attrNameLst>
                                          <p:attrName>style.visibility</p:attrName>
                                        </p:attrNameLst>
                                      </p:cBhvr>
                                      <p:to>
                                        <p:strVal val="visible"/>
                                      </p:to>
                                    </p:set>
                                  </p:childTnLst>
                                </p:cTn>
                              </p:par>
                              <p:par>
                                <p:cTn id="50" presetID="1" presetClass="entr" presetSubtype="0" fill="hold" grpId="2" nodeType="withEffect">
                                  <p:stCondLst>
                                    <p:cond delay="0"/>
                                  </p:stCondLst>
                                  <p:childTnLst>
                                    <p:set>
                                      <p:cBhvr>
                                        <p:cTn id="51" dur="1" fill="hold">
                                          <p:stCondLst>
                                            <p:cond delay="0"/>
                                          </p:stCondLst>
                                        </p:cTn>
                                        <p:tgtEl>
                                          <p:spTgt spid="34">
                                            <p:graphicEl>
                                              <a:dgm id="{A06C2593-6862-774E-B7D3-549916D474BF}"/>
                                            </p:graphicEl>
                                          </p:spTgt>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childTnLst>
        </p:cTn>
      </p:par>
    </p:tnLst>
    <p:bldLst>
      <p:bldGraphic spid="34" grpId="1" uiExpand="1">
        <p:bldSub>
          <a:bldDgm bld="one"/>
        </p:bldSub>
      </p:bldGraphic>
      <p:bldGraphic spid="34" grpId="2"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hrowing empty plastic bottle into the rubbish">
            <a:extLst>
              <a:ext uri="{FF2B5EF4-FFF2-40B4-BE49-F238E27FC236}">
                <a16:creationId xmlns:a16="http://schemas.microsoft.com/office/drawing/2014/main" id="{4D79D28E-6C41-19C0-E6C8-D2503241DDD1}"/>
              </a:ext>
            </a:extLst>
          </p:cNvPr>
          <p:cNvPicPr>
            <a:picLocks noGrp="1" noChangeAspect="1"/>
          </p:cNvPicPr>
          <p:nvPr>
            <p:ph idx="1"/>
          </p:nvPr>
        </p:nvPicPr>
        <p:blipFill rotWithShape="1">
          <a:blip r:embed="rId3"/>
          <a:srcRect t="15730"/>
          <a:stretch/>
        </p:blipFill>
        <p:spPr>
          <a:xfrm>
            <a:off x="20" y="1"/>
            <a:ext cx="12191980" cy="6857999"/>
          </a:xfrm>
          <a:prstGeom prst="rect">
            <a:avLst/>
          </a:prstGeom>
        </p:spPr>
      </p:pic>
      <p:sp>
        <p:nvSpPr>
          <p:cNvPr id="2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2" name="Oval 11">
            <a:extLst>
              <a:ext uri="{FF2B5EF4-FFF2-40B4-BE49-F238E27FC236}">
                <a16:creationId xmlns:a16="http://schemas.microsoft.com/office/drawing/2014/main" id="{B8BA239F-86D6-4F44-B53A-6584D72F6FC1}"/>
              </a:ext>
            </a:extLst>
          </p:cNvPr>
          <p:cNvSpPr/>
          <p:nvPr/>
        </p:nvSpPr>
        <p:spPr>
          <a:xfrm>
            <a:off x="7628350" y="2392471"/>
            <a:ext cx="4703379" cy="4720188"/>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8C6FA-2468-454B-A4A0-004C665E9D17}"/>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Waste Management</a:t>
            </a:r>
          </a:p>
        </p:txBody>
      </p:sp>
      <p:cxnSp>
        <p:nvCxnSpPr>
          <p:cNvPr id="27" name="Straight Connector 2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331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928A79-135F-384E-B5A7-1C1CA95DDED0}"/>
              </a:ext>
            </a:extLst>
          </p:cNvPr>
          <p:cNvSpPr>
            <a:spLocks noGrp="1"/>
          </p:cNvSpPr>
          <p:nvPr>
            <p:ph type="title"/>
          </p:nvPr>
        </p:nvSpPr>
        <p:spPr>
          <a:xfrm>
            <a:off x="640080" y="325369"/>
            <a:ext cx="4368602" cy="1956841"/>
          </a:xfrm>
        </p:spPr>
        <p:txBody>
          <a:bodyPr anchor="b">
            <a:normAutofit/>
          </a:bodyPr>
          <a:lstStyle/>
          <a:p>
            <a:r>
              <a:rPr lang="en-US" sz="4800" dirty="0"/>
              <a:t>Waste Diversion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67E309-931E-D642-A4FE-3A448E37F301}"/>
              </a:ext>
            </a:extLst>
          </p:cNvPr>
          <p:cNvSpPr>
            <a:spLocks noGrp="1"/>
          </p:cNvSpPr>
          <p:nvPr>
            <p:ph idx="1"/>
          </p:nvPr>
        </p:nvSpPr>
        <p:spPr>
          <a:xfrm>
            <a:off x="640080" y="2872899"/>
            <a:ext cx="4086665" cy="3713595"/>
          </a:xfrm>
        </p:spPr>
        <p:txBody>
          <a:bodyPr>
            <a:normAutofit fontScale="85000" lnSpcReduction="10000"/>
          </a:bodyPr>
          <a:lstStyle/>
          <a:p>
            <a:pPr marL="0" indent="0">
              <a:buNone/>
            </a:pPr>
            <a:r>
              <a:rPr lang="en-CA" sz="2400" b="1" dirty="0"/>
              <a:t>Improving Recycling &amp; Composting</a:t>
            </a:r>
          </a:p>
          <a:p>
            <a:pPr marL="0" indent="0">
              <a:buNone/>
            </a:pPr>
            <a:endParaRPr lang="en-CA" sz="2200" dirty="0"/>
          </a:p>
          <a:p>
            <a:r>
              <a:rPr lang="en-CA" sz="2200" dirty="0"/>
              <a:t>Increased Diversion</a:t>
            </a:r>
          </a:p>
          <a:p>
            <a:pPr lvl="1"/>
            <a:r>
              <a:rPr lang="en-CA" sz="1800" dirty="0"/>
              <a:t>At home</a:t>
            </a:r>
          </a:p>
          <a:p>
            <a:pPr lvl="1"/>
            <a:r>
              <a:rPr lang="en-CA" sz="1800" dirty="0"/>
              <a:t>In public spaces</a:t>
            </a:r>
          </a:p>
          <a:p>
            <a:pPr lvl="1"/>
            <a:r>
              <a:rPr lang="en-CA" sz="1800" dirty="0"/>
              <a:t>Small businesses and organizations</a:t>
            </a:r>
          </a:p>
          <a:p>
            <a:pPr marL="457200" lvl="1" indent="0">
              <a:buNone/>
            </a:pPr>
            <a:endParaRPr lang="en-CA" sz="1800" dirty="0"/>
          </a:p>
          <a:p>
            <a:r>
              <a:rPr lang="en-CA" sz="2200" dirty="0"/>
              <a:t>Improved Processes</a:t>
            </a:r>
          </a:p>
          <a:p>
            <a:pPr lvl="1"/>
            <a:r>
              <a:rPr lang="en-CA" sz="1800" dirty="0"/>
              <a:t>municipal programs</a:t>
            </a:r>
          </a:p>
          <a:p>
            <a:pPr lvl="1"/>
            <a:r>
              <a:rPr lang="en-CA" sz="1800" dirty="0"/>
              <a:t>chemical processes</a:t>
            </a:r>
          </a:p>
          <a:p>
            <a:pPr lvl="1"/>
            <a:r>
              <a:rPr lang="en-CA" sz="1800" dirty="0"/>
              <a:t>Interesting example: </a:t>
            </a:r>
          </a:p>
          <a:p>
            <a:pPr marL="0" indent="0" algn="ctr">
              <a:buNone/>
            </a:pPr>
            <a:r>
              <a:rPr lang="en-CA" sz="1900" b="1" dirty="0">
                <a:hlinkClick r:id="rId2"/>
              </a:rPr>
              <a:t>Researchers crack the code for economically turning plastic waste into fuel</a:t>
            </a:r>
            <a:endParaRPr lang="en-CA" sz="1900" b="1" dirty="0"/>
          </a:p>
        </p:txBody>
      </p:sp>
      <p:pic>
        <p:nvPicPr>
          <p:cNvPr id="5" name="Picture 4" descr="A picture containing drawing&#10;&#10;Description automatically generated">
            <a:extLst>
              <a:ext uri="{FF2B5EF4-FFF2-40B4-BE49-F238E27FC236}">
                <a16:creationId xmlns:a16="http://schemas.microsoft.com/office/drawing/2014/main" id="{B1448128-8870-054E-8B97-DDB2ED676F34}"/>
              </a:ext>
            </a:extLst>
          </p:cNvPr>
          <p:cNvPicPr>
            <a:picLocks noChangeAspect="1"/>
          </p:cNvPicPr>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2793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54F5D74-A3C7-2743-955E-F256E8A7B85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13" t="1637" r="-2" b="9716"/>
          <a:stretch/>
        </p:blipFill>
        <p:spPr>
          <a:xfrm>
            <a:off x="0" y="0"/>
            <a:ext cx="12192000" cy="6858000"/>
          </a:xfrm>
          <a:prstGeom prst="rect">
            <a:avLst/>
          </a:prstGeom>
        </p:spPr>
      </p:pic>
      <p:sp>
        <p:nvSpPr>
          <p:cNvPr id="7" name="Oval 6">
            <a:extLst>
              <a:ext uri="{FF2B5EF4-FFF2-40B4-BE49-F238E27FC236}">
                <a16:creationId xmlns:a16="http://schemas.microsoft.com/office/drawing/2014/main" id="{2ADCA7EB-FF6E-7E4A-A8FA-1CA9CFC2FC48}"/>
              </a:ext>
            </a:extLst>
          </p:cNvPr>
          <p:cNvSpPr/>
          <p:nvPr/>
        </p:nvSpPr>
        <p:spPr>
          <a:xfrm>
            <a:off x="7628350" y="2392471"/>
            <a:ext cx="4703379" cy="4720188"/>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313ED8F-02C1-F04A-B38C-957AFAF19876}"/>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Circular Economy</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340EB4B9-D4E6-C146-BDC4-3BDDA11BA905}"/>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dirty="0"/>
              <a:t>Product Design</a:t>
            </a:r>
          </a:p>
        </p:txBody>
      </p:sp>
    </p:spTree>
    <p:extLst>
      <p:ext uri="{BB962C8B-B14F-4D97-AF65-F5344CB8AC3E}">
        <p14:creationId xmlns:p14="http://schemas.microsoft.com/office/powerpoint/2010/main" val="3374963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3ED8F-02C1-F04A-B38C-957AFAF19876}"/>
              </a:ext>
            </a:extLst>
          </p:cNvPr>
          <p:cNvSpPr>
            <a:spLocks noGrp="1"/>
          </p:cNvSpPr>
          <p:nvPr>
            <p:ph type="title"/>
          </p:nvPr>
        </p:nvSpPr>
        <p:spPr>
          <a:xfrm>
            <a:off x="1289137" y="152508"/>
            <a:ext cx="10515600" cy="1325563"/>
          </a:xfrm>
        </p:spPr>
        <p:txBody>
          <a:bodyPr/>
          <a:lstStyle/>
          <a:p>
            <a:pPr algn="ctr"/>
            <a:r>
              <a:rPr lang="en-US" dirty="0"/>
              <a:t>Circular Economy - Examples</a:t>
            </a:r>
          </a:p>
        </p:txBody>
      </p:sp>
      <p:graphicFrame>
        <p:nvGraphicFramePr>
          <p:cNvPr id="4" name="Content Placeholder 3">
            <a:extLst>
              <a:ext uri="{FF2B5EF4-FFF2-40B4-BE49-F238E27FC236}">
                <a16:creationId xmlns:a16="http://schemas.microsoft.com/office/drawing/2014/main" id="{63B9A647-6583-0A41-A8C2-FAA592354028}"/>
              </a:ext>
            </a:extLst>
          </p:cNvPr>
          <p:cNvGraphicFramePr>
            <a:graphicFrameLocks noGrp="1"/>
          </p:cNvGraphicFramePr>
          <p:nvPr>
            <p:ph idx="1"/>
            <p:extLst>
              <p:ext uri="{D42A27DB-BD31-4B8C-83A1-F6EECF244321}">
                <p14:modId xmlns:p14="http://schemas.microsoft.com/office/powerpoint/2010/main" val="2686272354"/>
              </p:ext>
            </p:extLst>
          </p:nvPr>
        </p:nvGraphicFramePr>
        <p:xfrm>
          <a:off x="98474" y="2837496"/>
          <a:ext cx="12093526" cy="4161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Dairy with solid fill">
            <a:extLst>
              <a:ext uri="{FF2B5EF4-FFF2-40B4-BE49-F238E27FC236}">
                <a16:creationId xmlns:a16="http://schemas.microsoft.com/office/drawing/2014/main" id="{DB891B15-EA60-CD4C-9640-BC6FF9EF0F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3891" y="1519309"/>
            <a:ext cx="2524830" cy="2543058"/>
          </a:xfrm>
          <a:prstGeom prst="rect">
            <a:avLst/>
          </a:prstGeom>
        </p:spPr>
      </p:pic>
      <p:pic>
        <p:nvPicPr>
          <p:cNvPr id="7" name="Graphic 6" descr="Coffee with solid fill">
            <a:extLst>
              <a:ext uri="{FF2B5EF4-FFF2-40B4-BE49-F238E27FC236}">
                <a16:creationId xmlns:a16="http://schemas.microsoft.com/office/drawing/2014/main" id="{5F1192CB-027A-674E-BBCB-FB2BDB8AB8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60319" y="1716258"/>
            <a:ext cx="1953335" cy="2199666"/>
          </a:xfrm>
          <a:prstGeom prst="rect">
            <a:avLst/>
          </a:prstGeom>
        </p:spPr>
      </p:pic>
      <p:pic>
        <p:nvPicPr>
          <p:cNvPr id="9" name="Graphic 8" descr="Hammer outline">
            <a:extLst>
              <a:ext uri="{FF2B5EF4-FFF2-40B4-BE49-F238E27FC236}">
                <a16:creationId xmlns:a16="http://schemas.microsoft.com/office/drawing/2014/main" id="{7597CAFE-6AA5-5042-B3B6-4D26F565A6F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19888" y="1540760"/>
            <a:ext cx="1703422" cy="1703422"/>
          </a:xfrm>
          <a:prstGeom prst="rect">
            <a:avLst/>
          </a:prstGeom>
        </p:spPr>
      </p:pic>
      <p:pic>
        <p:nvPicPr>
          <p:cNvPr id="13" name="Graphic 12" descr="Whisk outline">
            <a:extLst>
              <a:ext uri="{FF2B5EF4-FFF2-40B4-BE49-F238E27FC236}">
                <a16:creationId xmlns:a16="http://schemas.microsoft.com/office/drawing/2014/main" id="{4ED9AE83-0CBF-F047-BCB8-1E26BB14E50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44086" y="2392471"/>
            <a:ext cx="1703422" cy="1703422"/>
          </a:xfrm>
          <a:prstGeom prst="rect">
            <a:avLst/>
          </a:prstGeom>
        </p:spPr>
      </p:pic>
      <p:pic>
        <p:nvPicPr>
          <p:cNvPr id="15" name="Graphic 14" descr="Shoe with solid fill">
            <a:extLst>
              <a:ext uri="{FF2B5EF4-FFF2-40B4-BE49-F238E27FC236}">
                <a16:creationId xmlns:a16="http://schemas.microsoft.com/office/drawing/2014/main" id="{0F5AB64E-DD5B-2D4E-B60A-3867352867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01133" y="1935952"/>
            <a:ext cx="2330548" cy="2330548"/>
          </a:xfrm>
          <a:prstGeom prst="rect">
            <a:avLst/>
          </a:prstGeom>
        </p:spPr>
      </p:pic>
      <p:pic>
        <p:nvPicPr>
          <p:cNvPr id="17" name="Graphic 16" descr="Sunglasses outline">
            <a:extLst>
              <a:ext uri="{FF2B5EF4-FFF2-40B4-BE49-F238E27FC236}">
                <a16:creationId xmlns:a16="http://schemas.microsoft.com/office/drawing/2014/main" id="{4FBE55F4-9947-D54E-A262-4958B8EFE3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0154191">
            <a:off x="9884726" y="1272258"/>
            <a:ext cx="1575926" cy="1575926"/>
          </a:xfrm>
          <a:prstGeom prst="rect">
            <a:avLst/>
          </a:prstGeom>
        </p:spPr>
      </p:pic>
      <p:pic>
        <p:nvPicPr>
          <p:cNvPr id="18" name="Graphic 17" descr="Shoe with solid fill">
            <a:extLst>
              <a:ext uri="{FF2B5EF4-FFF2-40B4-BE49-F238E27FC236}">
                <a16:creationId xmlns:a16="http://schemas.microsoft.com/office/drawing/2014/main" id="{B5F0F89C-C887-0845-B9E4-C552CCE8128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7901710" y="1371255"/>
            <a:ext cx="1729971" cy="1729971"/>
          </a:xfrm>
          <a:prstGeom prst="rect">
            <a:avLst/>
          </a:prstGeom>
        </p:spPr>
      </p:pic>
      <p:pic>
        <p:nvPicPr>
          <p:cNvPr id="20" name="Graphic 19" descr="Park scene outline">
            <a:extLst>
              <a:ext uri="{FF2B5EF4-FFF2-40B4-BE49-F238E27FC236}">
                <a16:creationId xmlns:a16="http://schemas.microsoft.com/office/drawing/2014/main" id="{CAB8471F-B242-6041-92D4-C64645EC217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911266" y="1935952"/>
            <a:ext cx="2018964" cy="2018964"/>
          </a:xfrm>
          <a:prstGeom prst="rect">
            <a:avLst/>
          </a:prstGeom>
        </p:spPr>
      </p:pic>
    </p:spTree>
    <p:extLst>
      <p:ext uri="{BB962C8B-B14F-4D97-AF65-F5344CB8AC3E}">
        <p14:creationId xmlns:p14="http://schemas.microsoft.com/office/powerpoint/2010/main" val="1525891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73791E0-977C-E144-B5E4-49C342E853B0}"/>
              </a:ext>
            </a:extLst>
          </p:cNvPr>
          <p:cNvSpPr>
            <a:spLocks noGrp="1"/>
          </p:cNvSpPr>
          <p:nvPr>
            <p:ph type="title"/>
          </p:nvPr>
        </p:nvSpPr>
        <p:spPr>
          <a:xfrm>
            <a:off x="479394" y="1070800"/>
            <a:ext cx="3939688" cy="5583126"/>
          </a:xfrm>
        </p:spPr>
        <p:txBody>
          <a:bodyPr>
            <a:normAutofit/>
          </a:bodyPr>
          <a:lstStyle/>
          <a:p>
            <a:pPr algn="r"/>
            <a:r>
              <a:rPr lang="en-US" sz="8000" dirty="0"/>
              <a:t>Next Steps</a:t>
            </a:r>
          </a:p>
        </p:txBody>
      </p:sp>
      <p:cxnSp>
        <p:nvCxnSpPr>
          <p:cNvPr id="25" name="Straight Connector 24">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BBEF797-1FF6-87B1-A67C-80A1F2CDA0E8}"/>
              </a:ext>
            </a:extLst>
          </p:cNvPr>
          <p:cNvGraphicFramePr>
            <a:graphicFrameLocks noGrp="1"/>
          </p:cNvGraphicFramePr>
          <p:nvPr>
            <p:ph idx="1"/>
            <p:extLst>
              <p:ext uri="{D42A27DB-BD31-4B8C-83A1-F6EECF244321}">
                <p14:modId xmlns:p14="http://schemas.microsoft.com/office/powerpoint/2010/main" val="47352841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6319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screenshot, font, graphics&#10;&#10;Description automatically generated">
            <a:extLst>
              <a:ext uri="{FF2B5EF4-FFF2-40B4-BE49-F238E27FC236}">
                <a16:creationId xmlns:a16="http://schemas.microsoft.com/office/drawing/2014/main" id="{1F3E728C-AAD8-A44B-A841-B0F3EBAB3C80}"/>
              </a:ext>
            </a:extLst>
          </p:cNvPr>
          <p:cNvPicPr>
            <a:picLocks noChangeAspect="1"/>
          </p:cNvPicPr>
          <p:nvPr/>
        </p:nvPicPr>
        <p:blipFill rotWithShape="1">
          <a:blip r:embed="rId2"/>
          <a:srcRect l="2343" t="693" b="2114"/>
          <a:stretch/>
        </p:blipFill>
        <p:spPr>
          <a:xfrm>
            <a:off x="1259882" y="2167984"/>
            <a:ext cx="4317597" cy="4324891"/>
          </a:xfrm>
          <a:prstGeom prst="rect">
            <a:avLst/>
          </a:prstGeom>
        </p:spPr>
      </p:pic>
      <p:pic>
        <p:nvPicPr>
          <p:cNvPr id="8" name="Picture 7" descr="A qr code with a white background&#10;&#10;Description automatically generated with low confidence">
            <a:extLst>
              <a:ext uri="{FF2B5EF4-FFF2-40B4-BE49-F238E27FC236}">
                <a16:creationId xmlns:a16="http://schemas.microsoft.com/office/drawing/2014/main" id="{75E4B028-9211-8C41-B285-66F2C5436471}"/>
              </a:ext>
            </a:extLst>
          </p:cNvPr>
          <p:cNvPicPr>
            <a:picLocks noChangeAspect="1"/>
          </p:cNvPicPr>
          <p:nvPr/>
        </p:nvPicPr>
        <p:blipFill rotWithShape="1">
          <a:blip r:embed="rId3"/>
          <a:srcRect r="919" b="2162"/>
          <a:stretch/>
        </p:blipFill>
        <p:spPr>
          <a:xfrm>
            <a:off x="6614523" y="2141951"/>
            <a:ext cx="4408836" cy="4353531"/>
          </a:xfrm>
          <a:prstGeom prst="rect">
            <a:avLst/>
          </a:prstGeom>
        </p:spPr>
      </p:pic>
      <p:sp>
        <p:nvSpPr>
          <p:cNvPr id="4" name="Title 3">
            <a:extLst>
              <a:ext uri="{FF2B5EF4-FFF2-40B4-BE49-F238E27FC236}">
                <a16:creationId xmlns:a16="http://schemas.microsoft.com/office/drawing/2014/main" id="{9CFE4621-9378-FF45-A358-80B70B586FEC}"/>
              </a:ext>
            </a:extLst>
          </p:cNvPr>
          <p:cNvSpPr>
            <a:spLocks noGrp="1"/>
          </p:cNvSpPr>
          <p:nvPr>
            <p:ph type="title"/>
          </p:nvPr>
        </p:nvSpPr>
        <p:spPr>
          <a:xfrm>
            <a:off x="839788" y="365126"/>
            <a:ext cx="10515600" cy="1000212"/>
          </a:xfrm>
        </p:spPr>
        <p:txBody>
          <a:bodyPr anchor="ctr">
            <a:normAutofit fontScale="90000"/>
          </a:bodyPr>
          <a:lstStyle/>
          <a:p>
            <a:r>
              <a:rPr lang="en-US" sz="4800" dirty="0"/>
              <a:t>Share your Progress with the SEJ Commission!</a:t>
            </a:r>
          </a:p>
        </p:txBody>
      </p:sp>
      <p:sp>
        <p:nvSpPr>
          <p:cNvPr id="9" name="Text Placeholder 8">
            <a:extLst>
              <a:ext uri="{FF2B5EF4-FFF2-40B4-BE49-F238E27FC236}">
                <a16:creationId xmlns:a16="http://schemas.microsoft.com/office/drawing/2014/main" id="{38CEA5F9-239F-4742-B434-3599930844F7}"/>
              </a:ext>
            </a:extLst>
          </p:cNvPr>
          <p:cNvSpPr>
            <a:spLocks noGrp="1"/>
          </p:cNvSpPr>
          <p:nvPr>
            <p:ph type="body" idx="1"/>
          </p:nvPr>
        </p:nvSpPr>
        <p:spPr>
          <a:xfrm>
            <a:off x="839786" y="1490696"/>
            <a:ext cx="5157787" cy="460788"/>
          </a:xfrm>
        </p:spPr>
        <p:txBody>
          <a:bodyPr/>
          <a:lstStyle/>
          <a:p>
            <a:pPr algn="ctr"/>
            <a:r>
              <a:rPr lang="en-US" dirty="0"/>
              <a:t>Planning Template for an Info Session</a:t>
            </a:r>
          </a:p>
        </p:txBody>
      </p:sp>
      <p:sp>
        <p:nvSpPr>
          <p:cNvPr id="11" name="Text Placeholder 10">
            <a:extLst>
              <a:ext uri="{FF2B5EF4-FFF2-40B4-BE49-F238E27FC236}">
                <a16:creationId xmlns:a16="http://schemas.microsoft.com/office/drawing/2014/main" id="{EC4D36AC-8A39-EF47-A87C-8A44F59D5987}"/>
              </a:ext>
            </a:extLst>
          </p:cNvPr>
          <p:cNvSpPr>
            <a:spLocks noGrp="1"/>
          </p:cNvSpPr>
          <p:nvPr>
            <p:ph type="body" sz="quarter" idx="3"/>
          </p:nvPr>
        </p:nvSpPr>
        <p:spPr>
          <a:xfrm>
            <a:off x="6385098" y="1465970"/>
            <a:ext cx="4967114" cy="460788"/>
          </a:xfrm>
        </p:spPr>
        <p:txBody>
          <a:bodyPr/>
          <a:lstStyle/>
          <a:p>
            <a:pPr algn="ctr"/>
            <a:r>
              <a:rPr lang="en-US" dirty="0"/>
              <a:t>Share your Church’s Ecological Goals</a:t>
            </a:r>
          </a:p>
        </p:txBody>
      </p:sp>
    </p:spTree>
    <p:extLst>
      <p:ext uri="{BB962C8B-B14F-4D97-AF65-F5344CB8AC3E}">
        <p14:creationId xmlns:p14="http://schemas.microsoft.com/office/powerpoint/2010/main" val="1639850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A42D-4F82-DF47-8F50-0346BFBAA4CC}"/>
              </a:ext>
            </a:extLst>
          </p:cNvPr>
          <p:cNvSpPr>
            <a:spLocks noGrp="1"/>
          </p:cNvSpPr>
          <p:nvPr>
            <p:ph type="title"/>
          </p:nvPr>
        </p:nvSpPr>
        <p:spPr/>
        <p:txBody>
          <a:bodyPr/>
          <a:lstStyle/>
          <a:p>
            <a:pPr algn="ctr"/>
            <a:r>
              <a:rPr lang="en-US" dirty="0"/>
              <a:t>Resources Cited</a:t>
            </a:r>
          </a:p>
        </p:txBody>
      </p:sp>
      <p:sp>
        <p:nvSpPr>
          <p:cNvPr id="3" name="Content Placeholder 2">
            <a:extLst>
              <a:ext uri="{FF2B5EF4-FFF2-40B4-BE49-F238E27FC236}">
                <a16:creationId xmlns:a16="http://schemas.microsoft.com/office/drawing/2014/main" id="{7D4EECEF-809B-874A-865D-041BCB021F88}"/>
              </a:ext>
            </a:extLst>
          </p:cNvPr>
          <p:cNvSpPr>
            <a:spLocks noGrp="1"/>
          </p:cNvSpPr>
          <p:nvPr>
            <p:ph idx="1"/>
          </p:nvPr>
        </p:nvSpPr>
        <p:spPr/>
        <p:txBody>
          <a:bodyPr>
            <a:normAutofit lnSpcReduction="10000"/>
          </a:bodyPr>
          <a:lstStyle/>
          <a:p>
            <a:pPr marL="514350" indent="-514350">
              <a:buFont typeface="+mj-lt"/>
              <a:buAutoNum type="arabicPeriod"/>
            </a:pPr>
            <a:r>
              <a:rPr lang="en-CA" dirty="0" err="1"/>
              <a:t>Rayworth</a:t>
            </a:r>
            <a:r>
              <a:rPr lang="en-CA" dirty="0"/>
              <a:t>, Kate. </a:t>
            </a:r>
            <a:r>
              <a:rPr lang="en-CA" i="1" dirty="0"/>
              <a:t>“The Doughnut of social and planetary boundaries”, </a:t>
            </a:r>
            <a:r>
              <a:rPr lang="en-CA" dirty="0"/>
              <a:t>2017. </a:t>
            </a:r>
          </a:p>
          <a:p>
            <a:pPr marL="0" indent="0" algn="ctr">
              <a:buNone/>
            </a:pPr>
            <a:r>
              <a:rPr lang="en-US" dirty="0">
                <a:hlinkClick r:id="rId2">
                  <a:extLst>
                    <a:ext uri="{A12FA001-AC4F-418D-AE19-62706E023703}">
                      <ahyp:hlinkClr xmlns:ahyp="http://schemas.microsoft.com/office/drawing/2018/hyperlinkcolor" val="tx"/>
                    </a:ext>
                  </a:extLst>
                </a:hlinkClick>
              </a:rPr>
              <a:t>For more info: Video on Circular Economy by Kate Rayworth</a:t>
            </a:r>
            <a:endParaRPr lang="en-US" dirty="0"/>
          </a:p>
          <a:p>
            <a:pPr marL="0" indent="0" algn="ctr">
              <a:buNone/>
            </a:pPr>
            <a:endParaRPr lang="en-US" dirty="0"/>
          </a:p>
          <a:p>
            <a:pPr marL="514350" indent="-514350">
              <a:buFont typeface="+mj-lt"/>
              <a:buAutoNum type="arabicPeriod" startAt="2"/>
            </a:pPr>
            <a:r>
              <a:rPr lang="en-CA" dirty="0">
                <a:effectLst/>
              </a:rPr>
              <a:t>Leydens</a:t>
            </a:r>
            <a:r>
              <a:rPr lang="en-CA" dirty="0"/>
              <a:t> et al. </a:t>
            </a:r>
            <a:r>
              <a:rPr lang="en-CA" i="1" dirty="0"/>
              <a:t>“</a:t>
            </a:r>
            <a:r>
              <a:rPr lang="en-CA" i="1" dirty="0">
                <a:effectLst/>
              </a:rPr>
              <a:t>What is Design for Social Justice?”, </a:t>
            </a:r>
            <a:r>
              <a:rPr lang="en-CA" dirty="0">
                <a:effectLst/>
              </a:rPr>
              <a:t>2014</a:t>
            </a:r>
            <a:r>
              <a:rPr lang="en-CA" dirty="0"/>
              <a:t>.</a:t>
            </a:r>
          </a:p>
          <a:p>
            <a:pPr marL="514350" indent="-514350">
              <a:buFont typeface="+mj-lt"/>
              <a:buAutoNum type="arabicPeriod" startAt="2"/>
            </a:pPr>
            <a:endParaRPr lang="en-CA" dirty="0">
              <a:effectLst/>
            </a:endParaRPr>
          </a:p>
          <a:p>
            <a:pPr marL="514350" indent="-514350">
              <a:buFont typeface="+mj-lt"/>
              <a:buAutoNum type="arabicPeriod" startAt="2"/>
            </a:pPr>
            <a:r>
              <a:rPr lang="en-CA" dirty="0">
                <a:effectLst/>
              </a:rPr>
              <a:t>Jacobson, M. and </a:t>
            </a:r>
            <a:r>
              <a:rPr lang="en-CA" dirty="0" err="1">
                <a:effectLst/>
              </a:rPr>
              <a:t>Delucchi</a:t>
            </a:r>
            <a:r>
              <a:rPr lang="en-CA" dirty="0">
                <a:effectLst/>
              </a:rPr>
              <a:t>, M. </a:t>
            </a:r>
            <a:r>
              <a:rPr lang="en-CA" i="1" dirty="0"/>
              <a:t>“</a:t>
            </a:r>
            <a:r>
              <a:rPr lang="en-CA" i="1" dirty="0">
                <a:effectLst/>
              </a:rPr>
              <a:t>A path to sustainable energy”,</a:t>
            </a:r>
            <a:r>
              <a:rPr lang="en-CA" dirty="0">
                <a:effectLst/>
              </a:rPr>
              <a:t> Nov 2009. Retrieved from: </a:t>
            </a:r>
            <a:r>
              <a:rPr lang="en-CA" dirty="0">
                <a:effectLst/>
                <a:hlinkClick r:id="rId3">
                  <a:extLst>
                    <a:ext uri="{A12FA001-AC4F-418D-AE19-62706E023703}">
                      <ahyp:hlinkClr xmlns:ahyp="http://schemas.microsoft.com/office/drawing/2018/hyperlinkcolor" val="tx"/>
                    </a:ext>
                  </a:extLst>
                </a:hlinkClick>
              </a:rPr>
              <a:t>https://www.scientificamerican.com/article/a-path-to-sustainable-energy-by-2030/</a:t>
            </a:r>
            <a:endParaRPr lang="en-CA" dirty="0">
              <a:effectLst/>
            </a:endParaRPr>
          </a:p>
          <a:p>
            <a:endParaRPr lang="en-CA" dirty="0">
              <a:solidFill>
                <a:srgbClr val="336464"/>
              </a:solidFill>
              <a:effectLst/>
              <a:latin typeface="Helvetica" pitchFamily="2" charset="0"/>
            </a:endParaRPr>
          </a:p>
          <a:p>
            <a:endParaRPr lang="en-CA" b="1" dirty="0"/>
          </a:p>
          <a:p>
            <a:endParaRPr lang="en-US" dirty="0"/>
          </a:p>
        </p:txBody>
      </p:sp>
    </p:spTree>
    <p:extLst>
      <p:ext uri="{BB962C8B-B14F-4D97-AF65-F5344CB8AC3E}">
        <p14:creationId xmlns:p14="http://schemas.microsoft.com/office/powerpoint/2010/main" val="428559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lking on a beach&#10;&#10;Description automatically generated with medium confidence">
            <a:extLst>
              <a:ext uri="{FF2B5EF4-FFF2-40B4-BE49-F238E27FC236}">
                <a16:creationId xmlns:a16="http://schemas.microsoft.com/office/drawing/2014/main" id="{B86F8187-0635-8F40-A73D-6C27E456EE58}"/>
              </a:ext>
            </a:extLst>
          </p:cNvPr>
          <p:cNvPicPr>
            <a:picLocks noChangeAspect="1"/>
          </p:cNvPicPr>
          <p:nvPr/>
        </p:nvPicPr>
        <p:blipFill>
          <a:blip r:embed="rId2"/>
          <a:stretch>
            <a:fillRect/>
          </a:stretch>
        </p:blipFill>
        <p:spPr>
          <a:xfrm>
            <a:off x="0" y="0"/>
            <a:ext cx="12199885" cy="6850800"/>
          </a:xfrm>
          <a:prstGeom prst="rect">
            <a:avLst/>
          </a:prstGeom>
        </p:spPr>
      </p:pic>
    </p:spTree>
    <p:extLst>
      <p:ext uri="{BB962C8B-B14F-4D97-AF65-F5344CB8AC3E}">
        <p14:creationId xmlns:p14="http://schemas.microsoft.com/office/powerpoint/2010/main" val="77286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D8FB245E-1E73-F140-9A07-7978A5DC4EBF}"/>
              </a:ext>
            </a:extLst>
          </p:cNvPr>
          <p:cNvPicPr>
            <a:picLocks noChangeAspect="1"/>
          </p:cNvPicPr>
          <p:nvPr/>
        </p:nvPicPr>
        <p:blipFill>
          <a:blip r:embed="rId2"/>
          <a:stretch>
            <a:fillRect/>
          </a:stretch>
        </p:blipFill>
        <p:spPr>
          <a:xfrm>
            <a:off x="0" y="0"/>
            <a:ext cx="12194424" cy="6850800"/>
          </a:xfrm>
          <a:prstGeom prst="rect">
            <a:avLst/>
          </a:prstGeom>
        </p:spPr>
      </p:pic>
    </p:spTree>
    <p:extLst>
      <p:ext uri="{BB962C8B-B14F-4D97-AF65-F5344CB8AC3E}">
        <p14:creationId xmlns:p14="http://schemas.microsoft.com/office/powerpoint/2010/main" val="354753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surface chart&#10;&#10;Description automatically generated">
            <a:extLst>
              <a:ext uri="{FF2B5EF4-FFF2-40B4-BE49-F238E27FC236}">
                <a16:creationId xmlns:a16="http://schemas.microsoft.com/office/drawing/2014/main" id="{0077BAAA-5A1B-ED4F-B320-9E026D0EB6C2}"/>
              </a:ext>
            </a:extLst>
          </p:cNvPr>
          <p:cNvPicPr>
            <a:picLocks noChangeAspect="1"/>
          </p:cNvPicPr>
          <p:nvPr/>
        </p:nvPicPr>
        <p:blipFill rotWithShape="1">
          <a:blip r:embed="rId3"/>
          <a:srcRect l="778" r="9163"/>
          <a:stretch/>
        </p:blipFill>
        <p:spPr>
          <a:xfrm>
            <a:off x="2621148" y="10"/>
            <a:ext cx="7181613" cy="6857990"/>
          </a:xfrm>
          <a:prstGeom prst="rect">
            <a:avLst/>
          </a:prstGeom>
          <a:effectLst/>
        </p:spPr>
      </p:pic>
    </p:spTree>
    <p:extLst>
      <p:ext uri="{BB962C8B-B14F-4D97-AF65-F5344CB8AC3E}">
        <p14:creationId xmlns:p14="http://schemas.microsoft.com/office/powerpoint/2010/main" val="307576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A25D773B-5BA3-2D48-8FAD-40B08400D43F}"/>
              </a:ext>
            </a:extLst>
          </p:cNvPr>
          <p:cNvPicPr>
            <a:picLocks noChangeAspect="1"/>
          </p:cNvPicPr>
          <p:nvPr/>
        </p:nvPicPr>
        <p:blipFill>
          <a:blip r:embed="rId2"/>
          <a:stretch>
            <a:fillRect/>
          </a:stretch>
        </p:blipFill>
        <p:spPr>
          <a:xfrm>
            <a:off x="0" y="14068"/>
            <a:ext cx="12194424" cy="6850800"/>
          </a:xfrm>
          <a:prstGeom prst="rect">
            <a:avLst/>
          </a:prstGeom>
        </p:spPr>
      </p:pic>
    </p:spTree>
    <p:extLst>
      <p:ext uri="{BB962C8B-B14F-4D97-AF65-F5344CB8AC3E}">
        <p14:creationId xmlns:p14="http://schemas.microsoft.com/office/powerpoint/2010/main" val="557310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assy field with blue sky and clouds&#10;&#10;Description automatically generated with low confidence">
            <a:extLst>
              <a:ext uri="{FF2B5EF4-FFF2-40B4-BE49-F238E27FC236}">
                <a16:creationId xmlns:a16="http://schemas.microsoft.com/office/drawing/2014/main" id="{644B6232-68BD-9048-B1A4-633025D8C18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5730"/>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F12521-E214-4342-B9FA-DDBD7365AC36}"/>
              </a:ext>
            </a:extLst>
          </p:cNvPr>
          <p:cNvSpPr>
            <a:spLocks noGrp="1"/>
          </p:cNvSpPr>
          <p:nvPr>
            <p:ph type="ctrTitle"/>
          </p:nvPr>
        </p:nvSpPr>
        <p:spPr>
          <a:xfrm>
            <a:off x="2366010" y="2242539"/>
            <a:ext cx="7459980" cy="1425924"/>
          </a:xfrm>
        </p:spPr>
        <p:txBody>
          <a:bodyPr>
            <a:normAutofit/>
          </a:bodyPr>
          <a:lstStyle/>
          <a:p>
            <a:r>
              <a:rPr lang="en-CA" sz="5400"/>
              <a:t>Near Net Zero by 2030?</a:t>
            </a:r>
            <a:endParaRPr lang="en-US" sz="5400"/>
          </a:p>
        </p:txBody>
      </p:sp>
      <p:sp>
        <p:nvSpPr>
          <p:cNvPr id="3" name="Subtitle 2">
            <a:extLst>
              <a:ext uri="{FF2B5EF4-FFF2-40B4-BE49-F238E27FC236}">
                <a16:creationId xmlns:a16="http://schemas.microsoft.com/office/drawing/2014/main" id="{3A7D300B-1FB9-0E42-B5BB-96CF7CCDC22C}"/>
              </a:ext>
            </a:extLst>
          </p:cNvPr>
          <p:cNvSpPr>
            <a:spLocks noGrp="1"/>
          </p:cNvSpPr>
          <p:nvPr>
            <p:ph type="subTitle" idx="1"/>
          </p:nvPr>
        </p:nvSpPr>
        <p:spPr>
          <a:xfrm>
            <a:off x="2366010" y="3884037"/>
            <a:ext cx="7459980" cy="468888"/>
          </a:xfrm>
        </p:spPr>
        <p:txBody>
          <a:bodyPr>
            <a:normAutofit/>
          </a:bodyPr>
          <a:lstStyle/>
          <a:p>
            <a:r>
              <a:rPr lang="en-CA"/>
              <a:t>Green Design for a Sustainable Future</a:t>
            </a:r>
            <a:endParaRPr lang="en-US"/>
          </a:p>
        </p:txBody>
      </p:sp>
      <p:cxnSp>
        <p:nvCxnSpPr>
          <p:cNvPr id="29" name="Straight Connector 28">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547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297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B282E-7B22-1642-B2BF-E206E1A51857}"/>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en-US" dirty="0"/>
              <a:t>Donut Economics – Planetary Boundaries</a:t>
            </a:r>
          </a:p>
        </p:txBody>
      </p:sp>
      <p:sp>
        <p:nvSpPr>
          <p:cNvPr id="3" name="Content Placeholder 2">
            <a:extLst>
              <a:ext uri="{FF2B5EF4-FFF2-40B4-BE49-F238E27FC236}">
                <a16:creationId xmlns:a16="http://schemas.microsoft.com/office/drawing/2014/main" id="{BE8C52EF-F46C-E042-B73E-484B90E6308C}"/>
              </a:ext>
            </a:extLst>
          </p:cNvPr>
          <p:cNvSpPr>
            <a:spLocks noGrp="1"/>
          </p:cNvSpPr>
          <p:nvPr>
            <p:ph idx="1"/>
          </p:nvPr>
        </p:nvSpPr>
        <p:spPr>
          <a:xfrm>
            <a:off x="1198181" y="1839595"/>
            <a:ext cx="9795638" cy="943119"/>
          </a:xfrm>
        </p:spPr>
        <p:txBody>
          <a:bodyPr vert="horz" lIns="91440" tIns="45720" rIns="91440" bIns="45720" rtlCol="0">
            <a:normAutofit/>
          </a:bodyPr>
          <a:lstStyle/>
          <a:p>
            <a:pPr marL="0" indent="0" algn="ctr">
              <a:buNone/>
            </a:pPr>
            <a:r>
              <a:rPr lang="en-US" sz="2400" dirty="0">
                <a:hlinkClick r:id="rId2"/>
              </a:rPr>
              <a:t>Video on Circular Economy by Kate Rayworth</a:t>
            </a:r>
            <a:endParaRPr lang="en-US" sz="2400" dirty="0"/>
          </a:p>
        </p:txBody>
      </p:sp>
      <p:pic>
        <p:nvPicPr>
          <p:cNvPr id="7" name="Picture 6" descr="Chart&#10;&#10;Description automatically generated">
            <a:extLst>
              <a:ext uri="{FF2B5EF4-FFF2-40B4-BE49-F238E27FC236}">
                <a16:creationId xmlns:a16="http://schemas.microsoft.com/office/drawing/2014/main" id="{5AE6C090-A97E-B746-880B-68B01715AFDF}"/>
              </a:ext>
            </a:extLst>
          </p:cNvPr>
          <p:cNvPicPr>
            <a:picLocks noChangeAspect="1"/>
          </p:cNvPicPr>
          <p:nvPr/>
        </p:nvPicPr>
        <p:blipFill>
          <a:blip r:embed="rId3"/>
          <a:stretch>
            <a:fillRect/>
          </a:stretch>
        </p:blipFill>
        <p:spPr>
          <a:xfrm>
            <a:off x="6477692" y="2598310"/>
            <a:ext cx="5044773" cy="3985370"/>
          </a:xfrm>
          <a:prstGeom prst="rect">
            <a:avLst/>
          </a:prstGeom>
        </p:spPr>
      </p:pic>
      <p:pic>
        <p:nvPicPr>
          <p:cNvPr id="5" name="Picture 4" descr="Chart, sunburst chart&#10;&#10;Description automatically generated">
            <a:extLst>
              <a:ext uri="{FF2B5EF4-FFF2-40B4-BE49-F238E27FC236}">
                <a16:creationId xmlns:a16="http://schemas.microsoft.com/office/drawing/2014/main" id="{2E662F94-0BD7-3148-8F74-FE9E16297550}"/>
              </a:ext>
            </a:extLst>
          </p:cNvPr>
          <p:cNvPicPr>
            <a:picLocks noChangeAspect="1"/>
          </p:cNvPicPr>
          <p:nvPr/>
        </p:nvPicPr>
        <p:blipFill>
          <a:blip r:embed="rId4"/>
          <a:stretch>
            <a:fillRect/>
          </a:stretch>
        </p:blipFill>
        <p:spPr>
          <a:xfrm>
            <a:off x="1219764" y="2638666"/>
            <a:ext cx="4888704" cy="3800966"/>
          </a:xfrm>
          <a:prstGeom prst="rect">
            <a:avLst/>
          </a:prstGeom>
        </p:spPr>
      </p:pic>
      <p:sp>
        <p:nvSpPr>
          <p:cNvPr id="8" name="TextBox 7">
            <a:extLst>
              <a:ext uri="{FF2B5EF4-FFF2-40B4-BE49-F238E27FC236}">
                <a16:creationId xmlns:a16="http://schemas.microsoft.com/office/drawing/2014/main" id="{F6A7DD12-CD18-0048-B88D-1CA326860BF8}"/>
              </a:ext>
            </a:extLst>
          </p:cNvPr>
          <p:cNvSpPr txBox="1"/>
          <p:nvPr/>
        </p:nvSpPr>
        <p:spPr>
          <a:xfrm>
            <a:off x="10152600" y="6437164"/>
            <a:ext cx="2405575" cy="307777"/>
          </a:xfrm>
          <a:prstGeom prst="rect">
            <a:avLst/>
          </a:prstGeom>
          <a:noFill/>
        </p:spPr>
        <p:txBody>
          <a:bodyPr wrap="square" rtlCol="0">
            <a:spAutoFit/>
          </a:bodyPr>
          <a:lstStyle/>
          <a:p>
            <a:r>
              <a:rPr lang="en-CA" sz="1400" dirty="0">
                <a:latin typeface="Helvetica" pitchFamily="2" charset="0"/>
              </a:rPr>
              <a:t>(</a:t>
            </a:r>
            <a:r>
              <a:rPr lang="en-CA" sz="1400" dirty="0" err="1">
                <a:latin typeface="Helvetica" pitchFamily="2" charset="0"/>
              </a:rPr>
              <a:t>Rayworth</a:t>
            </a:r>
            <a:r>
              <a:rPr lang="en-CA" sz="1400" dirty="0">
                <a:effectLst/>
                <a:latin typeface="Helvetica" pitchFamily="2" charset="0"/>
              </a:rPr>
              <a:t>, 2017)</a:t>
            </a:r>
            <a:endParaRPr lang="en-US" sz="1400" dirty="0"/>
          </a:p>
        </p:txBody>
      </p:sp>
    </p:spTree>
    <p:extLst>
      <p:ext uri="{BB962C8B-B14F-4D97-AF65-F5344CB8AC3E}">
        <p14:creationId xmlns:p14="http://schemas.microsoft.com/office/powerpoint/2010/main" val="2180925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0E9A-5FBE-3D43-9522-418831B74FAC}"/>
              </a:ext>
            </a:extLst>
          </p:cNvPr>
          <p:cNvSpPr>
            <a:spLocks noGrp="1"/>
          </p:cNvSpPr>
          <p:nvPr>
            <p:ph type="title"/>
          </p:nvPr>
        </p:nvSpPr>
        <p:spPr/>
        <p:txBody>
          <a:bodyPr>
            <a:normAutofit/>
          </a:bodyPr>
          <a:lstStyle/>
          <a:p>
            <a:pPr algn="ctr"/>
            <a:r>
              <a:rPr lang="en-US" sz="3600" dirty="0"/>
              <a:t>Principles of Green Design &amp; Design for Social Justice</a:t>
            </a:r>
          </a:p>
        </p:txBody>
      </p:sp>
      <p:sp>
        <p:nvSpPr>
          <p:cNvPr id="4" name="Text Placeholder 3">
            <a:extLst>
              <a:ext uri="{FF2B5EF4-FFF2-40B4-BE49-F238E27FC236}">
                <a16:creationId xmlns:a16="http://schemas.microsoft.com/office/drawing/2014/main" id="{B6294191-A513-4440-91C7-A9F970636459}"/>
              </a:ext>
            </a:extLst>
          </p:cNvPr>
          <p:cNvSpPr>
            <a:spLocks noGrp="1"/>
          </p:cNvSpPr>
          <p:nvPr>
            <p:ph type="body" idx="1"/>
          </p:nvPr>
        </p:nvSpPr>
        <p:spPr>
          <a:xfrm>
            <a:off x="601248" y="1323355"/>
            <a:ext cx="5157787" cy="823912"/>
          </a:xfrm>
        </p:spPr>
        <p:txBody>
          <a:bodyPr/>
          <a:lstStyle/>
          <a:p>
            <a:pPr algn="ctr"/>
            <a:r>
              <a:rPr lang="en-US" dirty="0"/>
              <a:t>Green Design</a:t>
            </a:r>
          </a:p>
        </p:txBody>
      </p:sp>
      <p:graphicFrame>
        <p:nvGraphicFramePr>
          <p:cNvPr id="8" name="Content Placeholder 7">
            <a:extLst>
              <a:ext uri="{FF2B5EF4-FFF2-40B4-BE49-F238E27FC236}">
                <a16:creationId xmlns:a16="http://schemas.microsoft.com/office/drawing/2014/main" id="{E1392E12-27F7-CB41-873B-24D684E3843D}"/>
              </a:ext>
            </a:extLst>
          </p:cNvPr>
          <p:cNvGraphicFramePr>
            <a:graphicFrameLocks noGrp="1"/>
          </p:cNvGraphicFramePr>
          <p:nvPr>
            <p:ph sz="half" idx="2"/>
            <p:extLst>
              <p:ext uri="{D42A27DB-BD31-4B8C-83A1-F6EECF244321}">
                <p14:modId xmlns:p14="http://schemas.microsoft.com/office/powerpoint/2010/main" val="2314477577"/>
              </p:ext>
            </p:extLst>
          </p:nvPr>
        </p:nvGraphicFramePr>
        <p:xfrm>
          <a:off x="351693" y="2478571"/>
          <a:ext cx="5407344" cy="3922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a:extLst>
              <a:ext uri="{FF2B5EF4-FFF2-40B4-BE49-F238E27FC236}">
                <a16:creationId xmlns:a16="http://schemas.microsoft.com/office/drawing/2014/main" id="{042EA058-53E3-F84D-9DF4-06DE93F817C6}"/>
              </a:ext>
            </a:extLst>
          </p:cNvPr>
          <p:cNvSpPr>
            <a:spLocks noGrp="1"/>
          </p:cNvSpPr>
          <p:nvPr>
            <p:ph type="body" sz="quarter" idx="3"/>
          </p:nvPr>
        </p:nvSpPr>
        <p:spPr>
          <a:xfrm>
            <a:off x="6172200" y="1323355"/>
            <a:ext cx="5183188" cy="823912"/>
          </a:xfrm>
        </p:spPr>
        <p:txBody>
          <a:bodyPr/>
          <a:lstStyle/>
          <a:p>
            <a:pPr algn="ctr"/>
            <a:r>
              <a:rPr lang="en-US" dirty="0"/>
              <a:t>Design for Social Justice</a:t>
            </a:r>
          </a:p>
        </p:txBody>
      </p:sp>
      <p:graphicFrame>
        <p:nvGraphicFramePr>
          <p:cNvPr id="9" name="Content Placeholder 8">
            <a:extLst>
              <a:ext uri="{FF2B5EF4-FFF2-40B4-BE49-F238E27FC236}">
                <a16:creationId xmlns:a16="http://schemas.microsoft.com/office/drawing/2014/main" id="{AB8734D0-2367-0F46-8D96-E33FAF1BEE2B}"/>
              </a:ext>
            </a:extLst>
          </p:cNvPr>
          <p:cNvGraphicFramePr>
            <a:graphicFrameLocks noGrp="1"/>
          </p:cNvGraphicFramePr>
          <p:nvPr>
            <p:ph sz="quarter" idx="4"/>
            <p:extLst>
              <p:ext uri="{D42A27DB-BD31-4B8C-83A1-F6EECF244321}">
                <p14:modId xmlns:p14="http://schemas.microsoft.com/office/powerpoint/2010/main" val="443676989"/>
              </p:ext>
            </p:extLst>
          </p:nvPr>
        </p:nvGraphicFramePr>
        <p:xfrm>
          <a:off x="6096000" y="2245740"/>
          <a:ext cx="5875606" cy="41550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8F86F6EB-0538-7F4B-8022-EF2881EB4399}"/>
              </a:ext>
            </a:extLst>
          </p:cNvPr>
          <p:cNvSpPr txBox="1"/>
          <p:nvPr/>
        </p:nvSpPr>
        <p:spPr>
          <a:xfrm>
            <a:off x="10152600" y="6437164"/>
            <a:ext cx="2405575" cy="307777"/>
          </a:xfrm>
          <a:prstGeom prst="rect">
            <a:avLst/>
          </a:prstGeom>
          <a:noFill/>
        </p:spPr>
        <p:txBody>
          <a:bodyPr wrap="square" rtlCol="0">
            <a:spAutoFit/>
          </a:bodyPr>
          <a:lstStyle/>
          <a:p>
            <a:r>
              <a:rPr lang="en-CA" sz="1400" dirty="0">
                <a:effectLst/>
                <a:latin typeface="Helvetica" pitchFamily="2" charset="0"/>
              </a:rPr>
              <a:t>(Leydens et al., 2014)</a:t>
            </a:r>
            <a:endParaRPr lang="en-US" sz="1400" dirty="0"/>
          </a:p>
        </p:txBody>
      </p:sp>
    </p:spTree>
    <p:extLst>
      <p:ext uri="{BB962C8B-B14F-4D97-AF65-F5344CB8AC3E}">
        <p14:creationId xmlns:p14="http://schemas.microsoft.com/office/powerpoint/2010/main" val="3886749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1409</Words>
  <Application>Microsoft Macintosh PowerPoint</Application>
  <PresentationFormat>Widescreen</PresentationFormat>
  <Paragraphs>173</Paragraphs>
  <Slides>27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Near Net Zero by 2030?</vt:lpstr>
      <vt:lpstr>Donut Economics – Planetary Boundaries</vt:lpstr>
      <vt:lpstr>Principles of Green Design &amp; Design for Social Justice</vt:lpstr>
      <vt:lpstr>The Design Process</vt:lpstr>
      <vt:lpstr>Case Studies</vt:lpstr>
      <vt:lpstr>Case Study 1:  Pricy Peaches</vt:lpstr>
      <vt:lpstr>Case Study 2: Travel Trouble</vt:lpstr>
      <vt:lpstr>Case Study 3: Everywhere Events</vt:lpstr>
      <vt:lpstr>Breakout Rooms</vt:lpstr>
      <vt:lpstr>Green Power</vt:lpstr>
      <vt:lpstr>Renewable Energy Supply</vt:lpstr>
      <vt:lpstr>Energy Efficiency    &amp;    Energy Conservation</vt:lpstr>
      <vt:lpstr>Transportation</vt:lpstr>
      <vt:lpstr>Transportation</vt:lpstr>
      <vt:lpstr>Waste Management</vt:lpstr>
      <vt:lpstr>Waste Diversion</vt:lpstr>
      <vt:lpstr>Circular Economy</vt:lpstr>
      <vt:lpstr>Circular Economy - Examples</vt:lpstr>
      <vt:lpstr>Next Steps</vt:lpstr>
      <vt:lpstr>Share your Progress with the SEJ Commission!</vt:lpstr>
      <vt:lpstr>Resources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Gordon</dc:creator>
  <cp:lastModifiedBy>Jennifer Gordon</cp:lastModifiedBy>
  <cp:revision>33</cp:revision>
  <dcterms:created xsi:type="dcterms:W3CDTF">2023-02-20T19:55:46Z</dcterms:created>
  <dcterms:modified xsi:type="dcterms:W3CDTF">2023-06-22T00:31:24Z</dcterms:modified>
</cp:coreProperties>
</file>