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ie Henderson" userId="f2edc921-073a-49b0-a2e4-d0f810eab8c7" providerId="ADAL" clId="{6C0C80FD-34EA-4EFE-BD3D-C7BC16B7A8FA}"/>
    <pc:docChg chg="custSel modSld modMainMaster">
      <pc:chgData name="Susie Henderson" userId="f2edc921-073a-49b0-a2e4-d0f810eab8c7" providerId="ADAL" clId="{6C0C80FD-34EA-4EFE-BD3D-C7BC16B7A8FA}" dt="2021-03-19T19:26:45.677" v="226"/>
      <pc:docMkLst>
        <pc:docMk/>
      </pc:docMkLst>
      <pc:sldChg chg="addSp delSp modSp modTransition setBg">
        <pc:chgData name="Susie Henderson" userId="f2edc921-073a-49b0-a2e4-d0f810eab8c7" providerId="ADAL" clId="{6C0C80FD-34EA-4EFE-BD3D-C7BC16B7A8FA}" dt="2021-03-19T19:26:45.677" v="226"/>
        <pc:sldMkLst>
          <pc:docMk/>
          <pc:sldMk cId="4202913197" sldId="256"/>
        </pc:sldMkLst>
        <pc:spChg chg="add del mod">
          <ac:chgData name="Susie Henderson" userId="f2edc921-073a-49b0-a2e4-d0f810eab8c7" providerId="ADAL" clId="{6C0C80FD-34EA-4EFE-BD3D-C7BC16B7A8FA}" dt="2021-03-19T19:17:29.854" v="221" actId="478"/>
          <ac:spMkLst>
            <pc:docMk/>
            <pc:sldMk cId="4202913197" sldId="256"/>
            <ac:spMk id="2" creationId="{64D24F9C-9208-455C-BB46-9F8CC7420186}"/>
          </ac:spMkLst>
        </pc:spChg>
        <pc:spChg chg="mod">
          <ac:chgData name="Susie Henderson" userId="f2edc921-073a-49b0-a2e4-d0f810eab8c7" providerId="ADAL" clId="{6C0C80FD-34EA-4EFE-BD3D-C7BC16B7A8FA}" dt="2021-03-18T18:46:42.097" v="117" actId="1076"/>
          <ac:spMkLst>
            <pc:docMk/>
            <pc:sldMk cId="4202913197" sldId="256"/>
            <ac:spMk id="4" creationId="{F87ED964-82D8-42EE-92D2-82623B374AAD}"/>
          </ac:spMkLst>
        </pc:spChg>
        <pc:spChg chg="mod">
          <ac:chgData name="Susie Henderson" userId="f2edc921-073a-49b0-a2e4-d0f810eab8c7" providerId="ADAL" clId="{6C0C80FD-34EA-4EFE-BD3D-C7BC16B7A8FA}" dt="2021-03-18T18:46:56.650" v="121" actId="207"/>
          <ac:spMkLst>
            <pc:docMk/>
            <pc:sldMk cId="4202913197" sldId="256"/>
            <ac:spMk id="5" creationId="{0390A8D2-7CBA-4DF1-B400-B4302F2F0415}"/>
          </ac:spMkLst>
        </pc:spChg>
      </pc:sldChg>
      <pc:sldChg chg="addSp modSp modTransition setBg">
        <pc:chgData name="Susie Henderson" userId="f2edc921-073a-49b0-a2e4-d0f810eab8c7" providerId="ADAL" clId="{6C0C80FD-34EA-4EFE-BD3D-C7BC16B7A8FA}" dt="2021-03-19T19:24:30.377" v="224"/>
        <pc:sldMkLst>
          <pc:docMk/>
          <pc:sldMk cId="2479162725" sldId="257"/>
        </pc:sldMkLst>
        <pc:spChg chg="mod">
          <ac:chgData name="Susie Henderson" userId="f2edc921-073a-49b0-a2e4-d0f810eab8c7" providerId="ADAL" clId="{6C0C80FD-34EA-4EFE-BD3D-C7BC16B7A8FA}" dt="2021-03-18T18:41:07.394" v="97" actId="1076"/>
          <ac:spMkLst>
            <pc:docMk/>
            <pc:sldMk cId="2479162725" sldId="257"/>
            <ac:spMk id="2" creationId="{58E891E2-01FB-4C84-8E28-876FB48342B1}"/>
          </ac:spMkLst>
        </pc:spChg>
        <pc:spChg chg="mod">
          <ac:chgData name="Susie Henderson" userId="f2edc921-073a-49b0-a2e4-d0f810eab8c7" providerId="ADAL" clId="{6C0C80FD-34EA-4EFE-BD3D-C7BC16B7A8FA}" dt="2021-03-18T18:41:14.715" v="98" actId="1076"/>
          <ac:spMkLst>
            <pc:docMk/>
            <pc:sldMk cId="2479162725" sldId="257"/>
            <ac:spMk id="3" creationId="{1AC91606-78EB-443B-BA64-B76AAA285FA3}"/>
          </ac:spMkLst>
        </pc:spChg>
        <pc:spChg chg="add mod">
          <ac:chgData name="Susie Henderson" userId="f2edc921-073a-49b0-a2e4-d0f810eab8c7" providerId="ADAL" clId="{6C0C80FD-34EA-4EFE-BD3D-C7BC16B7A8FA}" dt="2021-03-18T18:41:18.722" v="99" actId="1076"/>
          <ac:spMkLst>
            <pc:docMk/>
            <pc:sldMk cId="2479162725" sldId="257"/>
            <ac:spMk id="4" creationId="{5B41619F-A255-4377-8621-FB7C4247A5FD}"/>
          </ac:spMkLst>
        </pc:spChg>
      </pc:sldChg>
      <pc:sldChg chg="modSp modTransition">
        <pc:chgData name="Susie Henderson" userId="f2edc921-073a-49b0-a2e4-d0f810eab8c7" providerId="ADAL" clId="{6C0C80FD-34EA-4EFE-BD3D-C7BC16B7A8FA}" dt="2021-03-18T18:57:14.367" v="158"/>
        <pc:sldMkLst>
          <pc:docMk/>
          <pc:sldMk cId="1607993022" sldId="258"/>
        </pc:sldMkLst>
        <pc:spChg chg="mod">
          <ac:chgData name="Susie Henderson" userId="f2edc921-073a-49b0-a2e4-d0f810eab8c7" providerId="ADAL" clId="{6C0C80FD-34EA-4EFE-BD3D-C7BC16B7A8FA}" dt="2021-03-18T18:44:25.044" v="114" actId="20577"/>
          <ac:spMkLst>
            <pc:docMk/>
            <pc:sldMk cId="1607993022" sldId="258"/>
            <ac:spMk id="3" creationId="{93D95986-0924-4F6D-85F6-FA01A5A735DC}"/>
          </ac:spMkLst>
        </pc:spChg>
        <pc:spChg chg="mod">
          <ac:chgData name="Susie Henderson" userId="f2edc921-073a-49b0-a2e4-d0f810eab8c7" providerId="ADAL" clId="{6C0C80FD-34EA-4EFE-BD3D-C7BC16B7A8FA}" dt="2021-03-18T18:17:50.144" v="21" actId="1076"/>
          <ac:spMkLst>
            <pc:docMk/>
            <pc:sldMk cId="1607993022" sldId="258"/>
            <ac:spMk id="4" creationId="{FE9C3873-6FBA-47BC-AF37-A01E43568A8C}"/>
          </ac:spMkLst>
        </pc:spChg>
        <pc:spChg chg="mod">
          <ac:chgData name="Susie Henderson" userId="f2edc921-073a-49b0-a2e4-d0f810eab8c7" providerId="ADAL" clId="{6C0C80FD-34EA-4EFE-BD3D-C7BC16B7A8FA}" dt="2021-03-18T18:44:33.444" v="115" actId="20577"/>
          <ac:spMkLst>
            <pc:docMk/>
            <pc:sldMk cId="1607993022" sldId="258"/>
            <ac:spMk id="5" creationId="{098E759A-2A60-4F04-A995-7C929AADA62D}"/>
          </ac:spMkLst>
        </pc:spChg>
      </pc:sldChg>
      <pc:sldChg chg="modSp modTransition">
        <pc:chgData name="Susie Henderson" userId="f2edc921-073a-49b0-a2e4-d0f810eab8c7" providerId="ADAL" clId="{6C0C80FD-34EA-4EFE-BD3D-C7BC16B7A8FA}" dt="2021-03-18T18:57:14.367" v="158"/>
        <pc:sldMkLst>
          <pc:docMk/>
          <pc:sldMk cId="457069805" sldId="259"/>
        </pc:sldMkLst>
        <pc:spChg chg="mod">
          <ac:chgData name="Susie Henderson" userId="f2edc921-073a-49b0-a2e4-d0f810eab8c7" providerId="ADAL" clId="{6C0C80FD-34EA-4EFE-BD3D-C7BC16B7A8FA}" dt="2021-03-18T18:17:20.960" v="15" actId="1076"/>
          <ac:spMkLst>
            <pc:docMk/>
            <pc:sldMk cId="457069805" sldId="259"/>
            <ac:spMk id="2" creationId="{58E891E2-01FB-4C84-8E28-876FB48342B1}"/>
          </ac:spMkLst>
        </pc:spChg>
        <pc:spChg chg="mod">
          <ac:chgData name="Susie Henderson" userId="f2edc921-073a-49b0-a2e4-d0f810eab8c7" providerId="ADAL" clId="{6C0C80FD-34EA-4EFE-BD3D-C7BC16B7A8FA}" dt="2021-03-18T18:17:24.532" v="16" actId="1076"/>
          <ac:spMkLst>
            <pc:docMk/>
            <pc:sldMk cId="457069805" sldId="259"/>
            <ac:spMk id="3" creationId="{1AC91606-78EB-443B-BA64-B76AAA285FA3}"/>
          </ac:spMkLst>
        </pc:spChg>
      </pc:sldChg>
      <pc:sldChg chg="modSp modTransition">
        <pc:chgData name="Susie Henderson" userId="f2edc921-073a-49b0-a2e4-d0f810eab8c7" providerId="ADAL" clId="{6C0C80FD-34EA-4EFE-BD3D-C7BC16B7A8FA}" dt="2021-03-18T18:57:14.367" v="158"/>
        <pc:sldMkLst>
          <pc:docMk/>
          <pc:sldMk cId="1180553478" sldId="260"/>
        </pc:sldMkLst>
        <pc:spChg chg="mod">
          <ac:chgData name="Susie Henderson" userId="f2edc921-073a-49b0-a2e4-d0f810eab8c7" providerId="ADAL" clId="{6C0C80FD-34EA-4EFE-BD3D-C7BC16B7A8FA}" dt="2021-03-18T18:22:47.374" v="25" actId="1076"/>
          <ac:spMkLst>
            <pc:docMk/>
            <pc:sldMk cId="1180553478" sldId="260"/>
            <ac:spMk id="2" creationId="{B42B6343-CE5C-4C22-93EE-BE6F3E011459}"/>
          </ac:spMkLst>
        </pc:spChg>
        <pc:spChg chg="mod">
          <ac:chgData name="Susie Henderson" userId="f2edc921-073a-49b0-a2e4-d0f810eab8c7" providerId="ADAL" clId="{6C0C80FD-34EA-4EFE-BD3D-C7BC16B7A8FA}" dt="2021-03-18T18:22:44.182" v="24" actId="1076"/>
          <ac:spMkLst>
            <pc:docMk/>
            <pc:sldMk cId="1180553478" sldId="260"/>
            <ac:spMk id="6" creationId="{C064F4D0-A64E-4BBA-AED3-A0FEAB7A577A}"/>
          </ac:spMkLst>
        </pc:spChg>
        <pc:spChg chg="mod">
          <ac:chgData name="Susie Henderson" userId="f2edc921-073a-49b0-a2e4-d0f810eab8c7" providerId="ADAL" clId="{6C0C80FD-34EA-4EFE-BD3D-C7BC16B7A8FA}" dt="2021-03-18T18:44:44.700" v="116" actId="20577"/>
          <ac:spMkLst>
            <pc:docMk/>
            <pc:sldMk cId="1180553478" sldId="260"/>
            <ac:spMk id="7" creationId="{B8325387-2E47-4619-9F1F-D1365D880B53}"/>
          </ac:spMkLst>
        </pc:spChg>
      </pc:sldChg>
      <pc:sldChg chg="modSp modTransition">
        <pc:chgData name="Susie Henderson" userId="f2edc921-073a-49b0-a2e4-d0f810eab8c7" providerId="ADAL" clId="{6C0C80FD-34EA-4EFE-BD3D-C7BC16B7A8FA}" dt="2021-03-18T18:57:14.367" v="158"/>
        <pc:sldMkLst>
          <pc:docMk/>
          <pc:sldMk cId="2488748872" sldId="261"/>
        </pc:sldMkLst>
        <pc:spChg chg="mod">
          <ac:chgData name="Susie Henderson" userId="f2edc921-073a-49b0-a2e4-d0f810eab8c7" providerId="ADAL" clId="{6C0C80FD-34EA-4EFE-BD3D-C7BC16B7A8FA}" dt="2021-03-18T18:23:29.517" v="29" actId="1076"/>
          <ac:spMkLst>
            <pc:docMk/>
            <pc:sldMk cId="2488748872" sldId="261"/>
            <ac:spMk id="2" creationId="{618F0B17-8CA5-4196-916B-D5853512D35B}"/>
          </ac:spMkLst>
        </pc:spChg>
        <pc:spChg chg="mod">
          <ac:chgData name="Susie Henderson" userId="f2edc921-073a-49b0-a2e4-d0f810eab8c7" providerId="ADAL" clId="{6C0C80FD-34EA-4EFE-BD3D-C7BC16B7A8FA}" dt="2021-03-18T18:42:47.796" v="100" actId="20577"/>
          <ac:spMkLst>
            <pc:docMk/>
            <pc:sldMk cId="2488748872" sldId="261"/>
            <ac:spMk id="3" creationId="{CA031616-1B33-4573-9265-DAA95A67E627}"/>
          </ac:spMkLst>
        </pc:spChg>
      </pc:sldChg>
      <pc:sldChg chg="modTransition">
        <pc:chgData name="Susie Henderson" userId="f2edc921-073a-49b0-a2e4-d0f810eab8c7" providerId="ADAL" clId="{6C0C80FD-34EA-4EFE-BD3D-C7BC16B7A8FA}" dt="2021-03-18T18:57:14.367" v="158"/>
        <pc:sldMkLst>
          <pc:docMk/>
          <pc:sldMk cId="4261591981" sldId="262"/>
        </pc:sldMkLst>
      </pc:sldChg>
      <pc:sldChg chg="modSp modTransition">
        <pc:chgData name="Susie Henderson" userId="f2edc921-073a-49b0-a2e4-d0f810eab8c7" providerId="ADAL" clId="{6C0C80FD-34EA-4EFE-BD3D-C7BC16B7A8FA}" dt="2021-03-18T18:57:14.367" v="158"/>
        <pc:sldMkLst>
          <pc:docMk/>
          <pc:sldMk cId="943361466" sldId="263"/>
        </pc:sldMkLst>
        <pc:spChg chg="mod">
          <ac:chgData name="Susie Henderson" userId="f2edc921-073a-49b0-a2e4-d0f810eab8c7" providerId="ADAL" clId="{6C0C80FD-34EA-4EFE-BD3D-C7BC16B7A8FA}" dt="2021-03-18T18:23:47.306" v="30" actId="6549"/>
          <ac:spMkLst>
            <pc:docMk/>
            <pc:sldMk cId="943361466" sldId="263"/>
            <ac:spMk id="2" creationId="{B67DC2AD-7FA8-4BF1-BE36-573BF5B09347}"/>
          </ac:spMkLst>
        </pc:spChg>
        <pc:spChg chg="mod">
          <ac:chgData name="Susie Henderson" userId="f2edc921-073a-49b0-a2e4-d0f810eab8c7" providerId="ADAL" clId="{6C0C80FD-34EA-4EFE-BD3D-C7BC16B7A8FA}" dt="2021-03-18T18:24:35.343" v="34" actId="1076"/>
          <ac:spMkLst>
            <pc:docMk/>
            <pc:sldMk cId="943361466" sldId="263"/>
            <ac:spMk id="3" creationId="{38AEF98F-479D-405B-B0E1-4CB435F0641E}"/>
          </ac:spMkLst>
        </pc:spChg>
        <pc:spChg chg="mod">
          <ac:chgData name="Susie Henderson" userId="f2edc921-073a-49b0-a2e4-d0f810eab8c7" providerId="ADAL" clId="{6C0C80FD-34EA-4EFE-BD3D-C7BC16B7A8FA}" dt="2021-03-18T18:24:49.309" v="35" actId="1076"/>
          <ac:spMkLst>
            <pc:docMk/>
            <pc:sldMk cId="943361466" sldId="263"/>
            <ac:spMk id="4" creationId="{BB6A030D-73A1-4D10-A029-F7FB6DAB9AF0}"/>
          </ac:spMkLst>
        </pc:spChg>
      </pc:sldChg>
      <pc:sldChg chg="modSp modTransition">
        <pc:chgData name="Susie Henderson" userId="f2edc921-073a-49b0-a2e4-d0f810eab8c7" providerId="ADAL" clId="{6C0C80FD-34EA-4EFE-BD3D-C7BC16B7A8FA}" dt="2021-03-18T18:57:14.367" v="158"/>
        <pc:sldMkLst>
          <pc:docMk/>
          <pc:sldMk cId="3426172651" sldId="264"/>
        </pc:sldMkLst>
        <pc:spChg chg="mod">
          <ac:chgData name="Susie Henderson" userId="f2edc921-073a-49b0-a2e4-d0f810eab8c7" providerId="ADAL" clId="{6C0C80FD-34EA-4EFE-BD3D-C7BC16B7A8FA}" dt="2021-03-18T18:43:11.025" v="108" actId="1076"/>
          <ac:spMkLst>
            <pc:docMk/>
            <pc:sldMk cId="3426172651" sldId="264"/>
            <ac:spMk id="2" creationId="{ECA18E29-0F51-447C-AB09-57E958AD2D28}"/>
          </ac:spMkLst>
        </pc:spChg>
        <pc:spChg chg="mod">
          <ac:chgData name="Susie Henderson" userId="f2edc921-073a-49b0-a2e4-d0f810eab8c7" providerId="ADAL" clId="{6C0C80FD-34EA-4EFE-BD3D-C7BC16B7A8FA}" dt="2021-03-18T18:28:56.341" v="38" actId="1076"/>
          <ac:spMkLst>
            <pc:docMk/>
            <pc:sldMk cId="3426172651" sldId="264"/>
            <ac:spMk id="3" creationId="{C0331086-F23D-4A8D-A001-B45283C6D369}"/>
          </ac:spMkLst>
        </pc:spChg>
        <pc:spChg chg="mod">
          <ac:chgData name="Susie Henderson" userId="f2edc921-073a-49b0-a2e4-d0f810eab8c7" providerId="ADAL" clId="{6C0C80FD-34EA-4EFE-BD3D-C7BC16B7A8FA}" dt="2021-03-18T18:16:29.272" v="12" actId="1076"/>
          <ac:spMkLst>
            <pc:docMk/>
            <pc:sldMk cId="3426172651" sldId="264"/>
            <ac:spMk id="4" creationId="{6BBEE16A-D9EB-4338-B0E4-67132B368811}"/>
          </ac:spMkLst>
        </pc:spChg>
      </pc:sldChg>
      <pc:sldChg chg="modSp modTransition">
        <pc:chgData name="Susie Henderson" userId="f2edc921-073a-49b0-a2e4-d0f810eab8c7" providerId="ADAL" clId="{6C0C80FD-34EA-4EFE-BD3D-C7BC16B7A8FA}" dt="2021-03-18T18:57:14.367" v="158"/>
        <pc:sldMkLst>
          <pc:docMk/>
          <pc:sldMk cId="1245330687" sldId="265"/>
        </pc:sldMkLst>
        <pc:spChg chg="mod">
          <ac:chgData name="Susie Henderson" userId="f2edc921-073a-49b0-a2e4-d0f810eab8c7" providerId="ADAL" clId="{6C0C80FD-34EA-4EFE-BD3D-C7BC16B7A8FA}" dt="2021-03-18T18:29:51.946" v="41" actId="1076"/>
          <ac:spMkLst>
            <pc:docMk/>
            <pc:sldMk cId="1245330687" sldId="265"/>
            <ac:spMk id="2" creationId="{82104B50-D2D8-4F27-AB63-6775A2E5ED84}"/>
          </ac:spMkLst>
        </pc:spChg>
        <pc:spChg chg="mod">
          <ac:chgData name="Susie Henderson" userId="f2edc921-073a-49b0-a2e4-d0f810eab8c7" providerId="ADAL" clId="{6C0C80FD-34EA-4EFE-BD3D-C7BC16B7A8FA}" dt="2021-03-18T18:29:47.905" v="40" actId="1076"/>
          <ac:spMkLst>
            <pc:docMk/>
            <pc:sldMk cId="1245330687" sldId="265"/>
            <ac:spMk id="3" creationId="{DC957F83-8FBE-4A62-BAF7-7BAB093A0019}"/>
          </ac:spMkLst>
        </pc:spChg>
        <pc:spChg chg="mod">
          <ac:chgData name="Susie Henderson" userId="f2edc921-073a-49b0-a2e4-d0f810eab8c7" providerId="ADAL" clId="{6C0C80FD-34EA-4EFE-BD3D-C7BC16B7A8FA}" dt="2021-03-18T18:29:41.958" v="39" actId="1076"/>
          <ac:spMkLst>
            <pc:docMk/>
            <pc:sldMk cId="1245330687" sldId="265"/>
            <ac:spMk id="4" creationId="{58F29BAB-33A5-41D2-B367-C38D1F141640}"/>
          </ac:spMkLst>
        </pc:spChg>
        <pc:spChg chg="mod">
          <ac:chgData name="Susie Henderson" userId="f2edc921-073a-49b0-a2e4-d0f810eab8c7" providerId="ADAL" clId="{6C0C80FD-34EA-4EFE-BD3D-C7BC16B7A8FA}" dt="2021-03-18T18:43:35.471" v="109" actId="20577"/>
          <ac:spMkLst>
            <pc:docMk/>
            <pc:sldMk cId="1245330687" sldId="265"/>
            <ac:spMk id="5" creationId="{E71F09CC-14C8-497D-94CF-BD007CC879C1}"/>
          </ac:spMkLst>
        </pc:spChg>
      </pc:sldChg>
      <pc:sldChg chg="addSp modSp modTransition">
        <pc:chgData name="Susie Henderson" userId="f2edc921-073a-49b0-a2e4-d0f810eab8c7" providerId="ADAL" clId="{6C0C80FD-34EA-4EFE-BD3D-C7BC16B7A8FA}" dt="2021-03-18T18:57:14.367" v="158"/>
        <pc:sldMkLst>
          <pc:docMk/>
          <pc:sldMk cId="2017463292" sldId="266"/>
        </pc:sldMkLst>
        <pc:spChg chg="mod">
          <ac:chgData name="Susie Henderson" userId="f2edc921-073a-49b0-a2e4-d0f810eab8c7" providerId="ADAL" clId="{6C0C80FD-34EA-4EFE-BD3D-C7BC16B7A8FA}" dt="2021-03-18T18:43:57.369" v="112" actId="2710"/>
          <ac:spMkLst>
            <pc:docMk/>
            <pc:sldMk cId="2017463292" sldId="266"/>
            <ac:spMk id="2" creationId="{F1681881-8B7D-4910-975C-12ABA5A87B80}"/>
          </ac:spMkLst>
        </pc:spChg>
        <pc:picChg chg="add mod">
          <ac:chgData name="Susie Henderson" userId="f2edc921-073a-49b0-a2e4-d0f810eab8c7" providerId="ADAL" clId="{6C0C80FD-34EA-4EFE-BD3D-C7BC16B7A8FA}" dt="2021-03-18T18:48:09.342" v="123" actId="1076"/>
          <ac:picMkLst>
            <pc:docMk/>
            <pc:sldMk cId="2017463292" sldId="266"/>
            <ac:picMk id="4" creationId="{43150D23-0EC6-44E3-BB91-E14FDF0B81FB}"/>
          </ac:picMkLst>
        </pc:picChg>
      </pc:sldChg>
      <pc:sldMasterChg chg="modTransition setBg modSldLayout">
        <pc:chgData name="Susie Henderson" userId="f2edc921-073a-49b0-a2e4-d0f810eab8c7" providerId="ADAL" clId="{6C0C80FD-34EA-4EFE-BD3D-C7BC16B7A8FA}" dt="2021-03-19T19:24:30.377" v="224"/>
        <pc:sldMasterMkLst>
          <pc:docMk/>
          <pc:sldMasterMk cId="1282534843" sldId="2147483648"/>
        </pc:sldMasterMkLst>
        <pc:sldLayoutChg chg="modTransition setBg">
          <pc:chgData name="Susie Henderson" userId="f2edc921-073a-49b0-a2e4-d0f810eab8c7" providerId="ADAL" clId="{6C0C80FD-34EA-4EFE-BD3D-C7BC16B7A8FA}" dt="2021-03-19T19:24:30.377" v="224"/>
          <pc:sldLayoutMkLst>
            <pc:docMk/>
            <pc:sldMasterMk cId="1282534843" sldId="2147483648"/>
            <pc:sldLayoutMk cId="1183954411" sldId="2147483649"/>
          </pc:sldLayoutMkLst>
        </pc:sldLayoutChg>
        <pc:sldLayoutChg chg="modTransition setBg">
          <pc:chgData name="Susie Henderson" userId="f2edc921-073a-49b0-a2e4-d0f810eab8c7" providerId="ADAL" clId="{6C0C80FD-34EA-4EFE-BD3D-C7BC16B7A8FA}" dt="2021-03-19T19:24:30.377" v="224"/>
          <pc:sldLayoutMkLst>
            <pc:docMk/>
            <pc:sldMasterMk cId="1282534843" sldId="2147483648"/>
            <pc:sldLayoutMk cId="2483949115" sldId="2147483650"/>
          </pc:sldLayoutMkLst>
        </pc:sldLayoutChg>
        <pc:sldLayoutChg chg="modTransition setBg">
          <pc:chgData name="Susie Henderson" userId="f2edc921-073a-49b0-a2e4-d0f810eab8c7" providerId="ADAL" clId="{6C0C80FD-34EA-4EFE-BD3D-C7BC16B7A8FA}" dt="2021-03-19T19:24:30.377" v="224"/>
          <pc:sldLayoutMkLst>
            <pc:docMk/>
            <pc:sldMasterMk cId="1282534843" sldId="2147483648"/>
            <pc:sldLayoutMk cId="985742740" sldId="2147483651"/>
          </pc:sldLayoutMkLst>
        </pc:sldLayoutChg>
        <pc:sldLayoutChg chg="modTransition setBg">
          <pc:chgData name="Susie Henderson" userId="f2edc921-073a-49b0-a2e4-d0f810eab8c7" providerId="ADAL" clId="{6C0C80FD-34EA-4EFE-BD3D-C7BC16B7A8FA}" dt="2021-03-19T19:24:30.377" v="224"/>
          <pc:sldLayoutMkLst>
            <pc:docMk/>
            <pc:sldMasterMk cId="1282534843" sldId="2147483648"/>
            <pc:sldLayoutMk cId="990651982" sldId="2147483652"/>
          </pc:sldLayoutMkLst>
        </pc:sldLayoutChg>
        <pc:sldLayoutChg chg="modTransition setBg">
          <pc:chgData name="Susie Henderson" userId="f2edc921-073a-49b0-a2e4-d0f810eab8c7" providerId="ADAL" clId="{6C0C80FD-34EA-4EFE-BD3D-C7BC16B7A8FA}" dt="2021-03-19T19:24:30.377" v="224"/>
          <pc:sldLayoutMkLst>
            <pc:docMk/>
            <pc:sldMasterMk cId="1282534843" sldId="2147483648"/>
            <pc:sldLayoutMk cId="1342102629" sldId="2147483653"/>
          </pc:sldLayoutMkLst>
        </pc:sldLayoutChg>
        <pc:sldLayoutChg chg="modTransition setBg">
          <pc:chgData name="Susie Henderson" userId="f2edc921-073a-49b0-a2e4-d0f810eab8c7" providerId="ADAL" clId="{6C0C80FD-34EA-4EFE-BD3D-C7BC16B7A8FA}" dt="2021-03-19T19:24:30.377" v="224"/>
          <pc:sldLayoutMkLst>
            <pc:docMk/>
            <pc:sldMasterMk cId="1282534843" sldId="2147483648"/>
            <pc:sldLayoutMk cId="2704802661" sldId="2147483654"/>
          </pc:sldLayoutMkLst>
        </pc:sldLayoutChg>
        <pc:sldLayoutChg chg="modTransition setBg">
          <pc:chgData name="Susie Henderson" userId="f2edc921-073a-49b0-a2e4-d0f810eab8c7" providerId="ADAL" clId="{6C0C80FD-34EA-4EFE-BD3D-C7BC16B7A8FA}" dt="2021-03-19T19:24:30.377" v="224"/>
          <pc:sldLayoutMkLst>
            <pc:docMk/>
            <pc:sldMasterMk cId="1282534843" sldId="2147483648"/>
            <pc:sldLayoutMk cId="2730060913" sldId="2147483655"/>
          </pc:sldLayoutMkLst>
        </pc:sldLayoutChg>
        <pc:sldLayoutChg chg="modTransition setBg">
          <pc:chgData name="Susie Henderson" userId="f2edc921-073a-49b0-a2e4-d0f810eab8c7" providerId="ADAL" clId="{6C0C80FD-34EA-4EFE-BD3D-C7BC16B7A8FA}" dt="2021-03-19T19:24:30.377" v="224"/>
          <pc:sldLayoutMkLst>
            <pc:docMk/>
            <pc:sldMasterMk cId="1282534843" sldId="2147483648"/>
            <pc:sldLayoutMk cId="2022479433" sldId="2147483656"/>
          </pc:sldLayoutMkLst>
        </pc:sldLayoutChg>
        <pc:sldLayoutChg chg="modTransition setBg">
          <pc:chgData name="Susie Henderson" userId="f2edc921-073a-49b0-a2e4-d0f810eab8c7" providerId="ADAL" clId="{6C0C80FD-34EA-4EFE-BD3D-C7BC16B7A8FA}" dt="2021-03-19T19:24:30.377" v="224"/>
          <pc:sldLayoutMkLst>
            <pc:docMk/>
            <pc:sldMasterMk cId="1282534843" sldId="2147483648"/>
            <pc:sldLayoutMk cId="3285682298" sldId="2147483657"/>
          </pc:sldLayoutMkLst>
        </pc:sldLayoutChg>
        <pc:sldLayoutChg chg="modTransition setBg">
          <pc:chgData name="Susie Henderson" userId="f2edc921-073a-49b0-a2e4-d0f810eab8c7" providerId="ADAL" clId="{6C0C80FD-34EA-4EFE-BD3D-C7BC16B7A8FA}" dt="2021-03-19T19:24:30.377" v="224"/>
          <pc:sldLayoutMkLst>
            <pc:docMk/>
            <pc:sldMasterMk cId="1282534843" sldId="2147483648"/>
            <pc:sldLayoutMk cId="1534722076" sldId="2147483658"/>
          </pc:sldLayoutMkLst>
        </pc:sldLayoutChg>
        <pc:sldLayoutChg chg="modTransition setBg">
          <pc:chgData name="Susie Henderson" userId="f2edc921-073a-49b0-a2e4-d0f810eab8c7" providerId="ADAL" clId="{6C0C80FD-34EA-4EFE-BD3D-C7BC16B7A8FA}" dt="2021-03-19T19:24:30.377" v="224"/>
          <pc:sldLayoutMkLst>
            <pc:docMk/>
            <pc:sldMasterMk cId="1282534843" sldId="2147483648"/>
            <pc:sldLayoutMk cId="97468040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022A-827F-428B-8012-B99FAD252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01DFBB-BE22-4EA6-9C20-B8C782BAA1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9510A-AA1C-4F4F-A577-A0E87DBFE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289-926F-42A1-A44F-79E6CD82506A}" type="datetimeFigureOut">
              <a:rPr lang="en-CA" smtClean="0"/>
              <a:t>03-19-2021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D8411-EAE4-4DD4-A21A-D2E05AC0C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A7993-BF87-4772-A847-E4E4A0575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3897-A220-4AEC-8824-B38D831532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3954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2000"/>
    </mc:Choice>
    <mc:Fallback xmlns="">
      <p:transition advClick="0" advTm="1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E9578-3DD8-4615-9A1F-01C8C4734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3E0AA5-0365-43EF-9226-742098D0F7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D4D67-BF5E-462C-83F8-FB3C42F5C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289-926F-42A1-A44F-79E6CD82506A}" type="datetimeFigureOut">
              <a:rPr lang="en-CA" smtClean="0"/>
              <a:t>03-19-2021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72140-4BF4-4048-8105-5BB4B9203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E8A84-79DF-466C-AC52-0175F5B3A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3897-A220-4AEC-8824-B38D831532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4722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2000"/>
    </mc:Choice>
    <mc:Fallback xmlns="">
      <p:transition advClick="0" advTm="1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BA4291-B849-4EC0-8C4B-47ED136482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9A003C-A75D-45F5-BB98-7F30A4B21C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77494-2413-4C6B-82C5-B78C61D2D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289-926F-42A1-A44F-79E6CD82506A}" type="datetimeFigureOut">
              <a:rPr lang="en-CA" smtClean="0"/>
              <a:t>03-19-2021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D8D9F-ADE4-4E35-AA95-7303E731F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997E7-E21F-4EAB-875F-100B98D5C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3897-A220-4AEC-8824-B38D831532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4680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2000"/>
    </mc:Choice>
    <mc:Fallback xmlns="">
      <p:transition advClick="0" advTm="1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B57D6-F578-4F27-93A9-66E671070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83FF0-2E0F-4E07-BA96-D4624B7CC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AA832-BB30-44BF-829E-1E37A5240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289-926F-42A1-A44F-79E6CD82506A}" type="datetimeFigureOut">
              <a:rPr lang="en-CA" smtClean="0"/>
              <a:t>03-19-2021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D8E56-EA18-4A46-A98F-53A1E47F3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F85BB-75D2-4201-8D17-2F8A59894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3897-A220-4AEC-8824-B38D831532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3949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2000"/>
    </mc:Choice>
    <mc:Fallback xmlns="">
      <p:transition advClick="0" advTm="1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D8BA3-14B8-44ED-869F-B4A382AC8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C2A348-B91A-4248-A06B-EBC3BB6D46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3909DC-B2CC-4111-8287-D55EA4238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289-926F-42A1-A44F-79E6CD82506A}" type="datetimeFigureOut">
              <a:rPr lang="en-CA" smtClean="0"/>
              <a:t>03-19-2021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2E6E2-C059-4BBC-A509-F4EE4C265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70F24-FEF7-467A-AD32-F5208EF8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3897-A220-4AEC-8824-B38D831532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574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2000"/>
    </mc:Choice>
    <mc:Fallback xmlns="">
      <p:transition advClick="0" advTm="1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FAE81-3D1C-47CE-93B1-DB2A707C0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D0CC3-322F-4B25-94C3-80CED1C285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E790E5-6ECC-459D-9DD1-72DA5EA517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9E70BD-BCD1-4FD9-A6B8-738B1063E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289-926F-42A1-A44F-79E6CD82506A}" type="datetimeFigureOut">
              <a:rPr lang="en-CA" smtClean="0"/>
              <a:t>03-19-2021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3EE2FE-0F41-4C79-8679-C178EBE90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A9C421-6D80-4816-81F4-4F61EB159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3897-A220-4AEC-8824-B38D831532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0651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2000"/>
    </mc:Choice>
    <mc:Fallback xmlns="">
      <p:transition advClick="0" advTm="1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BCC4D-E7A3-453E-9F50-613CC06F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57D5CE-6E49-4878-A04B-033D19063C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FB6B9-0DCA-44CC-ABE5-562C4EBB9D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CB8003-43C4-4532-92BE-76D6BA57DB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717207-8363-4C1F-9473-35E4FC409A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B6BC78-FDAD-4EE9-9F5B-944F0C0CA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289-926F-42A1-A44F-79E6CD82506A}" type="datetimeFigureOut">
              <a:rPr lang="en-CA" smtClean="0"/>
              <a:t>03-19-2021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F7B0D9-3838-42D8-BF1C-D483554FB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81D073-ACEE-4D67-BD34-B37C683EF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3897-A220-4AEC-8824-B38D831532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2102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2000"/>
    </mc:Choice>
    <mc:Fallback xmlns="">
      <p:transition advClick="0" advTm="1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7C4B0-162C-436F-8CFE-320A984DB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06F4B2-493F-4FD8-9AAF-14DBB115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289-926F-42A1-A44F-79E6CD82506A}" type="datetimeFigureOut">
              <a:rPr lang="en-CA" smtClean="0"/>
              <a:t>03-19-2021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64FA41-09E1-4819-BD3F-82A08763B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467AE8-F3D4-4D6E-AD31-6C5AF1BB1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3897-A220-4AEC-8824-B38D831532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4802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2000"/>
    </mc:Choice>
    <mc:Fallback xmlns="">
      <p:transition advClick="0" advTm="1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66DAF6-9FAB-49AB-B7CC-9798F7B87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289-926F-42A1-A44F-79E6CD82506A}" type="datetimeFigureOut">
              <a:rPr lang="en-CA" smtClean="0"/>
              <a:t>03-19-2021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D7518F-1382-4AF6-8A33-794C6B2A3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16FAB0-7A2E-439C-B936-B975369F9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3897-A220-4AEC-8824-B38D831532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0060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2000"/>
    </mc:Choice>
    <mc:Fallback xmlns="">
      <p:transition advClick="0" advTm="1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9BAF7-2FC0-4CAD-8AB4-8F784A2CA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59541-EAA9-424F-BEF1-5CE16EF41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6621CE-9EFA-4F98-83E9-8EDF5ECCC3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AE81A3-4030-4DA3-A928-306693576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289-926F-42A1-A44F-79E6CD82506A}" type="datetimeFigureOut">
              <a:rPr lang="en-CA" smtClean="0"/>
              <a:t>03-19-2021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345E5A-F7DD-4639-AFC5-B17F54D6D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AB782D-67DC-4F4E-AB3A-B868507E3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3897-A220-4AEC-8824-B38D831532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247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2000"/>
    </mc:Choice>
    <mc:Fallback xmlns="">
      <p:transition advClick="0" advTm="1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427D5-28F9-4B8E-A1C2-8D9DD18B6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5BAB03-9C32-48FA-A1BB-65FB3DF7A9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7E57C5-9940-44AE-B30E-C30B65938C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562012-BD07-4E58-BF57-BA5DC5725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289-926F-42A1-A44F-79E6CD82506A}" type="datetimeFigureOut">
              <a:rPr lang="en-CA" smtClean="0"/>
              <a:t>03-19-2021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61F2E1-B41A-4ED6-B1DC-352EDFE16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5DDB23-B01B-4CCA-B82B-A23F38A36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3897-A220-4AEC-8824-B38D831532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5682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2000"/>
    </mc:Choice>
    <mc:Fallback xmlns="">
      <p:transition advClick="0" advTm="1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03ED6B-B814-44A1-8DBC-3ADAA2674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0EC62-92C7-47C5-BDF6-0AD0EE68B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2E743-529D-41E9-B5BE-1BA6164A67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27289-926F-42A1-A44F-79E6CD82506A}" type="datetimeFigureOut">
              <a:rPr lang="en-CA" smtClean="0"/>
              <a:t>03-19-2021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FBA29-BD64-484E-8B45-51BD9C9B3D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AB41F-CE37-4C03-91AA-B5B3EE6682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03897-A220-4AEC-8824-B38D831532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2534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Click="0" advTm="12000"/>
    </mc:Choice>
    <mc:Fallback xmlns="">
      <p:transition advClick="0" advTm="12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87ED964-82D8-42EE-92D2-82623B374AAD}"/>
              </a:ext>
            </a:extLst>
          </p:cNvPr>
          <p:cNvSpPr txBox="1"/>
          <p:nvPr/>
        </p:nvSpPr>
        <p:spPr>
          <a:xfrm>
            <a:off x="2209800" y="2387679"/>
            <a:ext cx="7772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600" dirty="0">
                <a:latin typeface="Montserrat ExtraBold" panose="00000900000000000000" pitchFamily="2" charset="0"/>
              </a:rPr>
              <a:t>Affirming Prayer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90A8D2-7CBA-4DF1-B400-B4302F2F0415}"/>
              </a:ext>
            </a:extLst>
          </p:cNvPr>
          <p:cNvSpPr txBox="1"/>
          <p:nvPr/>
        </p:nvSpPr>
        <p:spPr>
          <a:xfrm>
            <a:off x="2624537" y="3429000"/>
            <a:ext cx="69429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For Shining Waters Regional Council </a:t>
            </a:r>
          </a:p>
        </p:txBody>
      </p:sp>
    </p:spTree>
    <p:extLst>
      <p:ext uri="{BB962C8B-B14F-4D97-AF65-F5344CB8AC3E}">
        <p14:creationId xmlns:p14="http://schemas.microsoft.com/office/powerpoint/2010/main" val="4202913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>
        <p14:vortex dir="r"/>
      </p:transition>
    </mc:Choice>
    <mc:Fallback xmlns="">
      <p:transition spd="slow" advClick="0" advTm="4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2104B50-D2D8-4F27-AB63-6775A2E5ED84}"/>
              </a:ext>
            </a:extLst>
          </p:cNvPr>
          <p:cNvSpPr/>
          <p:nvPr/>
        </p:nvSpPr>
        <p:spPr>
          <a:xfrm>
            <a:off x="3048000" y="3273195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CA" sz="4000" dirty="0">
                <a:latin typeface="Montserrat ExtraBold" panose="000009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and stops at nothing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957F83-8FBE-4A62-BAF7-7BAB093A0019}"/>
              </a:ext>
            </a:extLst>
          </p:cNvPr>
          <p:cNvSpPr/>
          <p:nvPr/>
        </p:nvSpPr>
        <p:spPr>
          <a:xfrm>
            <a:off x="3048000" y="2702345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CA" sz="4000" dirty="0">
                <a:latin typeface="Montserrat ExtraBold" panose="00000900000000000000" pitchFamily="2" charset="0"/>
              </a:rPr>
              <a:t>knows no boundaries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F29BAB-33A5-41D2-B367-C38D1F141640}"/>
              </a:ext>
            </a:extLst>
          </p:cNvPr>
          <p:cNvSpPr/>
          <p:nvPr/>
        </p:nvSpPr>
        <p:spPr>
          <a:xfrm>
            <a:off x="3048000" y="2225327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CA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of your love O God, that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1F09CC-14C8-497D-94CF-BD007CC879C1}"/>
              </a:ext>
            </a:extLst>
          </p:cNvPr>
          <p:cNvSpPr/>
          <p:nvPr/>
        </p:nvSpPr>
        <p:spPr>
          <a:xfrm>
            <a:off x="2610928" y="3980751"/>
            <a:ext cx="69701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to offer healing and hope for all.</a:t>
            </a:r>
          </a:p>
          <a:p>
            <a:pPr algn="ctr"/>
            <a:r>
              <a:rPr lang="en-CA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</a:p>
          <a:p>
            <a:pPr algn="ctr"/>
            <a:r>
              <a:rPr lang="en-CA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Amen</a:t>
            </a:r>
          </a:p>
        </p:txBody>
      </p:sp>
    </p:spTree>
    <p:extLst>
      <p:ext uri="{BB962C8B-B14F-4D97-AF65-F5344CB8AC3E}">
        <p14:creationId xmlns:p14="http://schemas.microsoft.com/office/powerpoint/2010/main" val="1245330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2000"/>
    </mc:Choice>
    <mc:Fallback xmlns="">
      <p:transition advClick="0" advTm="12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1681881-8B7D-4910-975C-12ABA5A87B80}"/>
              </a:ext>
            </a:extLst>
          </p:cNvPr>
          <p:cNvSpPr/>
          <p:nvPr/>
        </p:nvSpPr>
        <p:spPr>
          <a:xfrm>
            <a:off x="2094781" y="2857410"/>
            <a:ext cx="8002438" cy="2115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CA" b="0" i="0" u="none" strike="noStrike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With gratitude to </a:t>
            </a:r>
            <a:endParaRPr lang="en-CA" dirty="0">
              <a:solidFill>
                <a:srgbClr val="000000"/>
              </a:solidFill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CA" b="0" i="0" u="none" strike="noStrike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Rev. Sarah Chapman and Rev. Lauren Hodgson</a:t>
            </a:r>
            <a:endParaRPr lang="en-CA" dirty="0">
              <a:solidFill>
                <a:srgbClr val="000000"/>
              </a:solidFill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CA" b="0" i="0" u="none" strike="noStrike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who crafted this prayer for our </a:t>
            </a:r>
          </a:p>
          <a:p>
            <a:pPr algn="ctr">
              <a:lnSpc>
                <a:spcPct val="150000"/>
              </a:lnSpc>
            </a:pPr>
            <a:r>
              <a:rPr lang="en-CA" b="0" i="0" u="none" strike="noStrike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Regional Affirming Ministry Celebration</a:t>
            </a:r>
            <a:endParaRPr lang="en-CA" dirty="0">
              <a:solidFill>
                <a:srgbClr val="000000"/>
              </a:solidFill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CA" b="0" i="0" u="none" strike="noStrike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March 14, 2021 </a:t>
            </a:r>
            <a:endParaRPr lang="en-CA" dirty="0">
              <a:solidFill>
                <a:srgbClr val="000000"/>
              </a:solidFill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150D23-0EC6-44E3-BB91-E14FDF0B81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101" y="1333400"/>
            <a:ext cx="5715798" cy="142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463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2000"/>
    </mc:Choice>
    <mc:Fallback xmlns="">
      <p:transition advClick="0" advTm="12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8E891E2-01FB-4C84-8E28-876FB48342B1}"/>
              </a:ext>
            </a:extLst>
          </p:cNvPr>
          <p:cNvSpPr/>
          <p:nvPr/>
        </p:nvSpPr>
        <p:spPr>
          <a:xfrm>
            <a:off x="3278510" y="2998292"/>
            <a:ext cx="77618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800" b="0" i="0" u="none" strike="noStrike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what a gift to be together this day, gathered in </a:t>
            </a:r>
            <a:endParaRPr lang="en-CA" sz="28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C91606-78EB-443B-BA64-B76AAA285FA3}"/>
              </a:ext>
            </a:extLst>
          </p:cNvPr>
          <p:cNvSpPr/>
          <p:nvPr/>
        </p:nvSpPr>
        <p:spPr>
          <a:xfrm>
            <a:off x="2910495" y="3521512"/>
            <a:ext cx="84978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4000" dirty="0">
                <a:latin typeface="Montserrat ExtraBold" panose="00000900000000000000" pitchFamily="2" charset="0"/>
              </a:rPr>
              <a:t>celebration and commitment.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B41619F-A255-4377-8621-FB7C4247A5FD}"/>
              </a:ext>
            </a:extLst>
          </p:cNvPr>
          <p:cNvSpPr/>
          <p:nvPr/>
        </p:nvSpPr>
        <p:spPr>
          <a:xfrm>
            <a:off x="4632119" y="1982629"/>
            <a:ext cx="505458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6000" dirty="0">
                <a:latin typeface="Montserrat ExtraBold" panose="00000900000000000000" pitchFamily="2" charset="0"/>
              </a:rPr>
              <a:t>Loving</a:t>
            </a:r>
            <a:r>
              <a:rPr lang="en-CA" sz="6000" dirty="0">
                <a:solidFill>
                  <a:srgbClr val="000000"/>
                </a:solidFill>
                <a:latin typeface="Montserrat ExtraBold" panose="000009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CA" sz="6000" dirty="0">
                <a:latin typeface="Montserrat ExtraBold" panose="00000900000000000000" pitchFamily="2" charset="0"/>
              </a:rPr>
              <a:t>God</a:t>
            </a:r>
            <a:r>
              <a:rPr lang="en-CA" sz="6000" dirty="0">
                <a:solidFill>
                  <a:srgbClr val="000000"/>
                </a:solidFill>
                <a:latin typeface="Montserrat ExtraBold" panose="000009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9162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2000"/>
    </mc:Choice>
    <mc:Fallback xmlns="">
      <p:transition advClick="0" advTm="12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8E891E2-01FB-4C84-8E28-876FB48342B1}"/>
              </a:ext>
            </a:extLst>
          </p:cNvPr>
          <p:cNvSpPr/>
          <p:nvPr/>
        </p:nvSpPr>
        <p:spPr>
          <a:xfrm>
            <a:off x="3193953" y="2044005"/>
            <a:ext cx="776181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8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We thank you for this region of Shining Waters,</a:t>
            </a:r>
          </a:p>
          <a:p>
            <a:pPr algn="ctr"/>
            <a:r>
              <a:rPr lang="en-CA" sz="28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for each and every person </a:t>
            </a:r>
          </a:p>
          <a:p>
            <a:pPr algn="ctr"/>
            <a:r>
              <a:rPr lang="en-CA" sz="28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who makes this body what it is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C91606-78EB-443B-BA64-B76AAA285FA3}"/>
              </a:ext>
            </a:extLst>
          </p:cNvPr>
          <p:cNvSpPr/>
          <p:nvPr/>
        </p:nvSpPr>
        <p:spPr>
          <a:xfrm>
            <a:off x="3327678" y="3429000"/>
            <a:ext cx="74943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4000" dirty="0">
                <a:latin typeface="Montserrat ExtraBold" panose="00000900000000000000" pitchFamily="2" charset="0"/>
              </a:rPr>
              <a:t>-- unique, human, beloved.</a:t>
            </a:r>
            <a:endParaRPr lang="en-CA" sz="7200" dirty="0">
              <a:latin typeface="Montserrat ExtraBold" panose="000009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06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2000"/>
    </mc:Choice>
    <mc:Fallback xmlns="">
      <p:transition advClick="0" advTm="12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3D95986-0924-4F6D-85F6-FA01A5A735DC}"/>
              </a:ext>
            </a:extLst>
          </p:cNvPr>
          <p:cNvSpPr/>
          <p:nvPr/>
        </p:nvSpPr>
        <p:spPr>
          <a:xfrm>
            <a:off x="2968545" y="2120950"/>
            <a:ext cx="810595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800" b="0" i="0" u="none" strike="noStrike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God, today we have joined together in covenant to live out Your </a:t>
            </a:r>
            <a:endParaRPr lang="en-CA" sz="2800" dirty="0">
              <a:solidFill>
                <a:srgbClr val="000000"/>
              </a:solidFill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9C3873-6FBA-47BC-AF37-A01E43568A8C}"/>
              </a:ext>
            </a:extLst>
          </p:cNvPr>
          <p:cNvSpPr/>
          <p:nvPr/>
        </p:nvSpPr>
        <p:spPr>
          <a:xfrm>
            <a:off x="3121363" y="3075057"/>
            <a:ext cx="76450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4000" dirty="0">
                <a:latin typeface="Montserrat ExtraBold" panose="00000900000000000000" pitchFamily="2" charset="0"/>
              </a:rPr>
              <a:t>abounding and radical love</a:t>
            </a:r>
            <a:endParaRPr lang="en-CA" sz="4000" dirty="0">
              <a:solidFill>
                <a:srgbClr val="000000"/>
              </a:solidFill>
              <a:effectLst/>
              <a:latin typeface="Montserrat ExtraBold" panose="000009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8E759A-2A60-4F04-A995-7C929AADA62D}"/>
              </a:ext>
            </a:extLst>
          </p:cNvPr>
          <p:cNvSpPr/>
          <p:nvPr/>
        </p:nvSpPr>
        <p:spPr>
          <a:xfrm>
            <a:off x="2890906" y="3879857"/>
            <a:ext cx="810595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800" b="0" i="0" u="none" strike="noStrike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for all </a:t>
            </a:r>
          </a:p>
          <a:p>
            <a:pPr algn="ctr"/>
            <a:r>
              <a:rPr lang="en-CA" sz="2800" b="0" i="0" u="none" strike="noStrike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and especially for those of us </a:t>
            </a:r>
          </a:p>
          <a:p>
            <a:pPr algn="ctr"/>
            <a:r>
              <a:rPr lang="en-CA" sz="2800" b="0" i="0" u="none" strike="noStrike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who identify as LGBTQ2SIA+.</a:t>
            </a:r>
            <a:r>
              <a:rPr lang="en-CA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CA" sz="2800" dirty="0">
              <a:solidFill>
                <a:srgbClr val="000000"/>
              </a:solidFill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993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2000"/>
    </mc:Choice>
    <mc:Fallback xmlns="">
      <p:transition advClick="0" advTm="12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42B6343-CE5C-4C22-93EE-BE6F3E011459}"/>
              </a:ext>
            </a:extLst>
          </p:cNvPr>
          <p:cNvSpPr/>
          <p:nvPr/>
        </p:nvSpPr>
        <p:spPr>
          <a:xfrm>
            <a:off x="2821323" y="2199606"/>
            <a:ext cx="739922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May you strengthen our commitment </a:t>
            </a:r>
          </a:p>
          <a:p>
            <a:pPr algn="ctr"/>
            <a:r>
              <a:rPr lang="en-CA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to truly live into this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64F4D0-A64E-4BBA-AED3-A0FEAB7A577A}"/>
              </a:ext>
            </a:extLst>
          </p:cNvPr>
          <p:cNvSpPr txBox="1"/>
          <p:nvPr/>
        </p:nvSpPr>
        <p:spPr>
          <a:xfrm>
            <a:off x="2411477" y="3199880"/>
            <a:ext cx="82189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4000" dirty="0">
                <a:latin typeface="Montserrat ExtraBold" panose="00000900000000000000" pitchFamily="2" charset="0"/>
              </a:rPr>
              <a:t>promise to be bold and brave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325387-2E47-4619-9F1F-D1365D880B53}"/>
              </a:ext>
            </a:extLst>
          </p:cNvPr>
          <p:cNvSpPr txBox="1"/>
          <p:nvPr/>
        </p:nvSpPr>
        <p:spPr>
          <a:xfrm>
            <a:off x="1977932" y="3907766"/>
            <a:ext cx="9086004" cy="95410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28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algn="ctr"/>
            <a:r>
              <a:rPr lang="en-CA" dirty="0"/>
              <a:t>As we seek to practice </a:t>
            </a:r>
          </a:p>
          <a:p>
            <a:pPr algn="ctr"/>
            <a:r>
              <a:rPr lang="en-CA" dirty="0"/>
              <a:t>this inclusion and prophetic love. </a:t>
            </a:r>
          </a:p>
        </p:txBody>
      </p:sp>
    </p:spTree>
    <p:extLst>
      <p:ext uri="{BB962C8B-B14F-4D97-AF65-F5344CB8AC3E}">
        <p14:creationId xmlns:p14="http://schemas.microsoft.com/office/powerpoint/2010/main" val="118055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2000"/>
    </mc:Choice>
    <mc:Fallback xmlns="">
      <p:transition advClick="0" advTm="12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18F0B17-8CA5-4196-916B-D5853512D35B}"/>
              </a:ext>
            </a:extLst>
          </p:cNvPr>
          <p:cNvSpPr/>
          <p:nvPr/>
        </p:nvSpPr>
        <p:spPr>
          <a:xfrm>
            <a:off x="2605175" y="2995382"/>
            <a:ext cx="87471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We pray for Shining Waters region to continue to be 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031616-1B33-4573-9265-DAA95A67E627}"/>
              </a:ext>
            </a:extLst>
          </p:cNvPr>
          <p:cNvSpPr txBox="1"/>
          <p:nvPr/>
        </p:nvSpPr>
        <p:spPr>
          <a:xfrm>
            <a:off x="2995948" y="3601008"/>
            <a:ext cx="79656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4000" dirty="0">
                <a:latin typeface="Montserrat ExtraBold" panose="00000900000000000000" pitchFamily="2" charset="0"/>
              </a:rPr>
              <a:t>beacon for </a:t>
            </a:r>
            <a:r>
              <a:rPr lang="en-CA" sz="4000" b="1" dirty="0">
                <a:latin typeface="Montserrat ExtraBold" panose="00000900000000000000" pitchFamily="2" charset="0"/>
              </a:rPr>
              <a:t>hope</a:t>
            </a:r>
            <a:r>
              <a:rPr lang="en-CA" sz="4000" dirty="0">
                <a:latin typeface="Montserrat ExtraBold" panose="00000900000000000000" pitchFamily="2" charset="0"/>
              </a:rPr>
              <a:t> and justice.</a:t>
            </a:r>
          </a:p>
        </p:txBody>
      </p:sp>
    </p:spTree>
    <p:extLst>
      <p:ext uri="{BB962C8B-B14F-4D97-AF65-F5344CB8AC3E}">
        <p14:creationId xmlns:p14="http://schemas.microsoft.com/office/powerpoint/2010/main" val="248874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2000"/>
    </mc:Choice>
    <mc:Fallback xmlns="">
      <p:transition advClick="0" advTm="12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F46FD21-E665-4D74-8779-E2EF4597DEA3}"/>
              </a:ext>
            </a:extLst>
          </p:cNvPr>
          <p:cNvSpPr/>
          <p:nvPr/>
        </p:nvSpPr>
        <p:spPr>
          <a:xfrm>
            <a:off x="3305643" y="4901099"/>
            <a:ext cx="63210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within the wider church and the world.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4F15BC-C22E-4FD0-AB71-756E69E26A9D}"/>
              </a:ext>
            </a:extLst>
          </p:cNvPr>
          <p:cNvSpPr txBox="1"/>
          <p:nvPr/>
        </p:nvSpPr>
        <p:spPr>
          <a:xfrm>
            <a:off x="5255741" y="2672858"/>
            <a:ext cx="24208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4000" dirty="0">
                <a:latin typeface="Montserrat ExtraBold" panose="00000900000000000000" pitchFamily="2" charset="0"/>
              </a:rPr>
              <a:t>embody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11D09B-B11D-4956-96E1-7EA6A9EBAA04}"/>
              </a:ext>
            </a:extLst>
          </p:cNvPr>
          <p:cNvSpPr txBox="1"/>
          <p:nvPr/>
        </p:nvSpPr>
        <p:spPr>
          <a:xfrm>
            <a:off x="4454239" y="4047885"/>
            <a:ext cx="40238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4000" dirty="0">
                <a:latin typeface="Montserrat ExtraBold" panose="00000900000000000000" pitchFamily="2" charset="0"/>
              </a:rPr>
              <a:t>affirming love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4CC876-751D-4CA7-868F-4E1B16AB509B}"/>
              </a:ext>
            </a:extLst>
          </p:cNvPr>
          <p:cNvSpPr/>
          <p:nvPr/>
        </p:nvSpPr>
        <p:spPr>
          <a:xfrm>
            <a:off x="3418169" y="2079816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CA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We pray for our region's leaders who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C174A6-F8D9-4776-9A57-636E6EE32ECC}"/>
              </a:ext>
            </a:extLst>
          </p:cNvPr>
          <p:cNvSpPr/>
          <p:nvPr/>
        </p:nvSpPr>
        <p:spPr>
          <a:xfrm>
            <a:off x="5364412" y="3429000"/>
            <a:ext cx="22035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this region's</a:t>
            </a:r>
          </a:p>
        </p:txBody>
      </p:sp>
    </p:spTree>
    <p:extLst>
      <p:ext uri="{BB962C8B-B14F-4D97-AF65-F5344CB8AC3E}">
        <p14:creationId xmlns:p14="http://schemas.microsoft.com/office/powerpoint/2010/main" val="4261591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2000"/>
    </mc:Choice>
    <mc:Fallback xmlns="">
      <p:transition advClick="0" advTm="12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67DC2AD-7FA8-4BF1-BE36-573BF5B09347}"/>
              </a:ext>
            </a:extLst>
          </p:cNvPr>
          <p:cNvSpPr/>
          <p:nvPr/>
        </p:nvSpPr>
        <p:spPr>
          <a:xfrm>
            <a:off x="5229576" y="1099174"/>
            <a:ext cx="27606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And we pray for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AEF98F-479D-405B-B0E1-4CB435F0641E}"/>
              </a:ext>
            </a:extLst>
          </p:cNvPr>
          <p:cNvSpPr/>
          <p:nvPr/>
        </p:nvSpPr>
        <p:spPr>
          <a:xfrm>
            <a:off x="5683225" y="1622394"/>
            <a:ext cx="1853392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4000" dirty="0">
                <a:latin typeface="Montserrat ExtraBold" panose="00000900000000000000" pitchFamily="2" charset="0"/>
              </a:rPr>
              <a:t>each</a:t>
            </a:r>
          </a:p>
          <a:p>
            <a:pPr algn="ctr"/>
            <a:r>
              <a:rPr lang="en-CA" sz="4000" dirty="0">
                <a:latin typeface="Montserrat ExtraBold" panose="00000900000000000000" pitchFamily="2" charset="0"/>
              </a:rPr>
              <a:t>and </a:t>
            </a:r>
          </a:p>
          <a:p>
            <a:pPr algn="ctr"/>
            <a:r>
              <a:rPr lang="en-CA" sz="4000" dirty="0">
                <a:latin typeface="Montserrat ExtraBold" panose="00000900000000000000" pitchFamily="2" charset="0"/>
              </a:rPr>
              <a:t>every </a:t>
            </a:r>
          </a:p>
          <a:p>
            <a:pPr algn="ctr"/>
            <a:r>
              <a:rPr lang="en-CA" sz="4000" dirty="0">
                <a:latin typeface="Montserrat ExtraBold" panose="00000900000000000000" pitchFamily="2" charset="0"/>
              </a:rPr>
              <a:t>one </a:t>
            </a:r>
          </a:p>
          <a:p>
            <a:pPr algn="ctr"/>
            <a:r>
              <a:rPr lang="en-CA" sz="4000" dirty="0">
                <a:latin typeface="Montserrat ExtraBold" panose="00000900000000000000" pitchFamily="2" charset="0"/>
              </a:rPr>
              <a:t>of </a:t>
            </a:r>
          </a:p>
          <a:p>
            <a:pPr algn="ctr"/>
            <a:r>
              <a:rPr lang="en-CA" sz="4000" dirty="0">
                <a:latin typeface="Montserrat ExtraBold" panose="00000900000000000000" pitchFamily="2" charset="0"/>
              </a:rPr>
              <a:t>us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6A030D-73A1-4D10-A029-F7FB6DAB9AF0}"/>
              </a:ext>
            </a:extLst>
          </p:cNvPr>
          <p:cNvSpPr/>
          <p:nvPr/>
        </p:nvSpPr>
        <p:spPr>
          <a:xfrm>
            <a:off x="6095998" y="5316150"/>
            <a:ext cx="10278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God. </a:t>
            </a:r>
          </a:p>
        </p:txBody>
      </p:sp>
    </p:spTree>
    <p:extLst>
      <p:ext uri="{BB962C8B-B14F-4D97-AF65-F5344CB8AC3E}">
        <p14:creationId xmlns:p14="http://schemas.microsoft.com/office/powerpoint/2010/main" val="94336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2000"/>
    </mc:Choice>
    <mc:Fallback xmlns="">
      <p:transition advClick="0" advTm="12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CA18E29-0F51-447C-AB09-57E958AD2D28}"/>
              </a:ext>
            </a:extLst>
          </p:cNvPr>
          <p:cNvSpPr/>
          <p:nvPr/>
        </p:nvSpPr>
        <p:spPr>
          <a:xfrm>
            <a:off x="2524658" y="3832445"/>
            <a:ext cx="71426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our children, and our children's children…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0331086-F23D-4A8D-A001-B45283C6D369}"/>
              </a:ext>
            </a:extLst>
          </p:cNvPr>
          <p:cNvSpPr/>
          <p:nvPr/>
        </p:nvSpPr>
        <p:spPr>
          <a:xfrm>
            <a:off x="2099089" y="3055058"/>
            <a:ext cx="79938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4000" dirty="0">
                <a:latin typeface="Montserrat ExtraBold" panose="00000900000000000000" pitchFamily="2" charset="0"/>
              </a:rPr>
              <a:t>sign to future generations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BEE16A-D9EB-4338-B0E4-67132B368811}"/>
              </a:ext>
            </a:extLst>
          </p:cNvPr>
          <p:cNvSpPr/>
          <p:nvPr/>
        </p:nvSpPr>
        <p:spPr>
          <a:xfrm>
            <a:off x="3047997" y="2100951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CA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May the commitment and covenant that we make today be a</a:t>
            </a:r>
          </a:p>
        </p:txBody>
      </p:sp>
    </p:spTree>
    <p:extLst>
      <p:ext uri="{BB962C8B-B14F-4D97-AF65-F5344CB8AC3E}">
        <p14:creationId xmlns:p14="http://schemas.microsoft.com/office/powerpoint/2010/main" val="342617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2000"/>
    </mc:Choice>
    <mc:Fallback xmlns="">
      <p:transition advClick="0" advTm="12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89509D3DD6B6409BA6C58A3E6C832F" ma:contentTypeVersion="13" ma:contentTypeDescription="Create a new document." ma:contentTypeScope="" ma:versionID="e09b9842f3245edfa0e114ef62cdbc0b">
  <xsd:schema xmlns:xsd="http://www.w3.org/2001/XMLSchema" xmlns:xs="http://www.w3.org/2001/XMLSchema" xmlns:p="http://schemas.microsoft.com/office/2006/metadata/properties" xmlns:ns3="8148b2e9-164b-4ec2-9776-317de4911b72" xmlns:ns4="536dd800-218d-4c11-b62b-9d4145123a74" targetNamespace="http://schemas.microsoft.com/office/2006/metadata/properties" ma:root="true" ma:fieldsID="ab450629e045eed01671ade6fc1df39b" ns3:_="" ns4:_="">
    <xsd:import namespace="8148b2e9-164b-4ec2-9776-317de4911b72"/>
    <xsd:import namespace="536dd800-218d-4c11-b62b-9d4145123a7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48b2e9-164b-4ec2-9776-317de4911b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6dd800-218d-4c11-b62b-9d4145123a7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B9609D5-09F6-4786-9D5F-70AFF14E15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48b2e9-164b-4ec2-9776-317de4911b72"/>
    <ds:schemaRef ds:uri="536dd800-218d-4c11-b62b-9d4145123a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513548F-7A2C-4225-A1FD-7709325030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B4C0A3-6871-4FD7-B27A-830F0E6B9B59}">
  <ds:schemaRefs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8148b2e9-164b-4ec2-9776-317de4911b72"/>
    <ds:schemaRef ds:uri="536dd800-218d-4c11-b62b-9d4145123a7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232</Words>
  <Application>Microsoft Office PowerPoint</Application>
  <PresentationFormat>Widescreen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Lato</vt:lpstr>
      <vt:lpstr>Montserrat ExtraBold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Susie Henderson</dc:creator>
  <cp:lastModifiedBy>Susie Henderson</cp:lastModifiedBy>
  <cp:revision>9</cp:revision>
  <dcterms:created xsi:type="dcterms:W3CDTF">2021-03-18T17:05:45Z</dcterms:created>
  <dcterms:modified xsi:type="dcterms:W3CDTF">2021-03-19T19:26:50Z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0x010100C189509D3DD6B6409BA6C58A3E6C832F</vt:lpwstr>
  </property>
</Properties>
</file>