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65" autoAdjust="0"/>
    <p:restoredTop sz="88939" autoAdjust="0"/>
  </p:normalViewPr>
  <p:slideViewPr>
    <p:cSldViewPr snapToGrid="0">
      <p:cViewPr varScale="1">
        <p:scale>
          <a:sx n="64" d="100"/>
          <a:sy n="64" d="100"/>
        </p:scale>
        <p:origin x="90" y="306"/>
      </p:cViewPr>
      <p:guideLst/>
    </p:cSldViewPr>
  </p:slideViewPr>
  <p:notesTextViewPr>
    <p:cViewPr>
      <p:scale>
        <a:sx n="1" d="1"/>
        <a:sy n="1" d="1"/>
      </p:scale>
      <p:origin x="0" y="-12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5FBF46-E43B-4B43-86D0-A714D7F78C14}" type="datetimeFigureOut">
              <a:rPr lang="en-CA" smtClean="0"/>
              <a:t>01-28-2021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C1CA4F-26F6-48C1-B5F6-03F73AEFA31C}" type="slidenum">
              <a:rPr lang="en-CA" smtClean="0"/>
              <a:t>‹#›</a:t>
            </a:fld>
            <a:endParaRPr lang="en-CA"/>
          </a:p>
        </p:txBody>
      </p:sp>
    </p:spTree>
    <p:extLst>
      <p:ext uri="{BB962C8B-B14F-4D97-AF65-F5344CB8AC3E}">
        <p14:creationId xmlns:p14="http://schemas.microsoft.com/office/powerpoint/2010/main" val="283909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Welcome to our online meeting. I’m going to review the tools we will use in our gathering today.</a:t>
            </a:r>
          </a:p>
          <a:p>
            <a:endParaRPr lang="en-CA" dirty="0"/>
          </a:p>
          <a:p>
            <a:r>
              <a:rPr lang="en-CA" b="1" dirty="0"/>
              <a:t>Audio + Video </a:t>
            </a:r>
            <a:r>
              <a:rPr lang="en-CA" dirty="0"/>
              <a:t>– please keep your microphones muted and your videos off unless you are speaking</a:t>
            </a:r>
          </a:p>
          <a:p>
            <a:endParaRPr lang="en-CA" dirty="0"/>
          </a:p>
          <a:p>
            <a:r>
              <a:rPr lang="en-CA" b="1" dirty="0"/>
              <a:t>Help</a:t>
            </a:r>
            <a:r>
              <a:rPr lang="en-CA" dirty="0"/>
              <a:t> – if you need technical support you can chat with X in the chat, they have added “HELP” in front of their name; or you can email X at this address (posted in the chat) </a:t>
            </a:r>
          </a:p>
          <a:p>
            <a:endParaRPr lang="en-CA" b="1" dirty="0"/>
          </a:p>
          <a:p>
            <a:r>
              <a:rPr lang="en-CA" b="1" dirty="0"/>
              <a:t>Phone Participants </a:t>
            </a:r>
            <a:r>
              <a:rPr lang="en-CA" dirty="0"/>
              <a:t>– If you are participating by phone, the pressing the keys *9 raises your hand and *6 mutes and unmutes your microphone.</a:t>
            </a:r>
          </a:p>
          <a:p>
            <a:endParaRPr lang="en-CA" dirty="0"/>
          </a:p>
          <a:p>
            <a:r>
              <a:rPr lang="en-CA" b="1" dirty="0"/>
              <a:t>Chat</a:t>
            </a:r>
            <a:r>
              <a:rPr lang="en-CA" dirty="0"/>
              <a:t> - Open the chat box by clicking the icon on the Zoom toolbar.  You can drag it around on your screen if you like, that only changes the view for you.  If you have it closed the chat you will see a little notification number on the toolbar when there are unseen messages there.  In this meeting … (explain how you are using the chat). For example, we have limited the chat in this meeting so that you can only chat to cohosts as a way to minimize distractions and in order to use the chat as a tool to facilitate the meeting.  Everyone please open the chat box now. At the bottom of the box there is a label after where it says TO:  where you can choose the recipient of your message.  Right now you can only see the list of co-hosts, who have renamed themselves to include the role they are playing at this meeting, help, vote, etc.  When the chat is completely open you will see the option to chat to Everyone, or privately to one particular participant in the meeting. Remember that after you type in what you want to say in the message box, you have to hit enter on your computer keyboard to send your message.  </a:t>
            </a:r>
          </a:p>
          <a:p>
            <a:endParaRPr lang="en-CA" dirty="0"/>
          </a:p>
          <a:p>
            <a:r>
              <a:rPr lang="en-CA" dirty="0"/>
              <a:t>If at some point during the meeting you wish to raise a point of order, please raise your hand and type PT OF ORDER in the chat box and send that message to &lt;cohost&gt;.  &lt;Cohost&gt; can you type that in so we can see it please, and the Chair will adjust the speakers accordingly.  If you are on the phone, you may raise your hand for a point of order by pressing *9.  You can save the meeting chat by selecting the three dot menu in the bottom right of the box and choosing Save Chat.  Zoom will create a folder on your computer with the notes.  </a:t>
            </a:r>
          </a:p>
          <a:p>
            <a:endParaRPr lang="en-CA" dirty="0"/>
          </a:p>
          <a:p>
            <a:r>
              <a:rPr lang="en-CA" b="1" dirty="0"/>
              <a:t>Breakout Rooms </a:t>
            </a:r>
            <a:r>
              <a:rPr lang="en-CA" dirty="0"/>
              <a:t>– We will be using breakout rooms for small group discussion. You will be put in a room automatically/or you will choose your own room.   If you do not wish to join a group, turn your camera off and you may wait in the main meeting room with your microphone muted.  </a:t>
            </a:r>
          </a:p>
          <a:p>
            <a:endParaRPr lang="en-CA" dirty="0"/>
          </a:p>
          <a:p>
            <a:r>
              <a:rPr lang="en-CA" b="1" dirty="0"/>
              <a:t>Live captioning </a:t>
            </a:r>
            <a:r>
              <a:rPr lang="en-CA" dirty="0"/>
              <a:t>– there is an automated captioning feature in Zoom that is not 100% accurate but it does a reasonable job. Turn it on with the icon on your toolbar.  </a:t>
            </a:r>
          </a:p>
          <a:p>
            <a:endParaRPr lang="en-CA" dirty="0"/>
          </a:p>
          <a:p>
            <a:endParaRPr lang="en-CA" dirty="0"/>
          </a:p>
          <a:p>
            <a:endParaRPr lang="en-CA" dirty="0"/>
          </a:p>
          <a:p>
            <a:endParaRPr lang="en-CA" dirty="0"/>
          </a:p>
        </p:txBody>
      </p:sp>
      <p:sp>
        <p:nvSpPr>
          <p:cNvPr id="4" name="Slide Number Placeholder 3"/>
          <p:cNvSpPr>
            <a:spLocks noGrp="1"/>
          </p:cNvSpPr>
          <p:nvPr>
            <p:ph type="sldNum" sz="quarter" idx="5"/>
          </p:nvPr>
        </p:nvSpPr>
        <p:spPr/>
        <p:txBody>
          <a:bodyPr/>
          <a:lstStyle/>
          <a:p>
            <a:fld id="{51C1CA4F-26F6-48C1-B5F6-03F73AEFA31C}" type="slidenum">
              <a:rPr lang="en-CA" smtClean="0"/>
              <a:t>1</a:t>
            </a:fld>
            <a:endParaRPr lang="en-CA"/>
          </a:p>
        </p:txBody>
      </p:sp>
    </p:spTree>
    <p:extLst>
      <p:ext uri="{BB962C8B-B14F-4D97-AF65-F5344CB8AC3E}">
        <p14:creationId xmlns:p14="http://schemas.microsoft.com/office/powerpoint/2010/main" val="23492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Customize the script and the slides to suit your meeting plans.  Here’s a sample script.  Each line is set to ‘fly in’ animation upon mouse click. </a:t>
            </a:r>
          </a:p>
          <a:p>
            <a:endParaRPr lang="en-CA" dirty="0"/>
          </a:p>
          <a:p>
            <a:r>
              <a:rPr lang="en-CA" dirty="0"/>
              <a:t>Welcome to our online meeting. I’m going to review the tools we will use in our gathering today.</a:t>
            </a:r>
          </a:p>
          <a:p>
            <a:endParaRPr lang="en-CA" dirty="0"/>
          </a:p>
          <a:p>
            <a:r>
              <a:rPr lang="en-CA" b="1" dirty="0"/>
              <a:t>Participants Panel </a:t>
            </a:r>
            <a:r>
              <a:rPr lang="en-CA" dirty="0"/>
              <a:t>– Open the Participants Panel with the icon on your Zoom toolbar.  Click on it and notice it open and close, on a panel to your right, if you’re viewing on a computer.  Here is the list of everyone who is attending today.  You should see your name at the top of the list and then the host’s name and then the names of people who are unmuted float to the top.  </a:t>
            </a:r>
          </a:p>
          <a:p>
            <a:endParaRPr lang="en-CA" dirty="0"/>
          </a:p>
          <a:p>
            <a:r>
              <a:rPr lang="en-CA" b="1" dirty="0"/>
              <a:t>Name and pronouns </a:t>
            </a:r>
            <a:r>
              <a:rPr lang="en-CA" dirty="0"/>
              <a:t>– You can rename yourself by hovering your mouse over your name on the Participants Panel, click on More and select Rename. Type in your name.  We invite you to add your pronouns that express your gender identity here, or add the phonetic spelling of your name in a bracket if you wish. (Add voting instructions here; for example, corresponding members add a Z in front of your name so it moves to the lower part of the list which will make it easier for scrutineers to count. )  If you are joining the meeting by phone a cohost will help you rename yourself on the screen. </a:t>
            </a:r>
          </a:p>
          <a:p>
            <a:endParaRPr lang="en-CA" dirty="0"/>
          </a:p>
          <a:p>
            <a:r>
              <a:rPr lang="en-CA" b="1" dirty="0"/>
              <a:t>Polling </a:t>
            </a:r>
            <a:r>
              <a:rPr lang="en-CA" dirty="0"/>
              <a:t>– We will use polling in this meeting for our voting. </a:t>
            </a:r>
          </a:p>
          <a:p>
            <a:endParaRPr lang="en-CA" dirty="0"/>
          </a:p>
          <a:p>
            <a:r>
              <a:rPr lang="en-CA" b="1" dirty="0"/>
              <a:t>Raise Your Hand</a:t>
            </a:r>
            <a:r>
              <a:rPr lang="en-CA" dirty="0"/>
              <a:t>– To add your name to the speakers list raise your virtual hand at the bottom on the Reactions icon on the Zoom toolbar.   Don’t ’wave or raise your real hand. Try that now.  Cohosts are monitoring the panel and will keep the Chair informed of the list of speakers as you come forward.  When the Chair calls on you, unmute your microphone and you will have &lt;90 seconds&gt; to speak.  You don’t need to lower your hand we will do that for you.  Give it a try and see how it looks.  If you are participating on the phone raise your hand by pressing *9. </a:t>
            </a:r>
          </a:p>
          <a:p>
            <a:endParaRPr lang="en-CA" b="1" dirty="0"/>
          </a:p>
          <a:p>
            <a:r>
              <a:rPr lang="en-CA" b="1" dirty="0"/>
              <a:t>Voting </a:t>
            </a:r>
            <a:r>
              <a:rPr lang="en-CA" dirty="0"/>
              <a:t>– We will also use the raise your hand feature (or the polling feature) to vote.  </a:t>
            </a:r>
          </a:p>
          <a:p>
            <a:r>
              <a:rPr lang="en-CA" dirty="0"/>
              <a:t>  </a:t>
            </a:r>
          </a:p>
          <a:p>
            <a:r>
              <a:rPr lang="en-CA" b="1" dirty="0"/>
              <a:t>Second Voter </a:t>
            </a:r>
            <a:r>
              <a:rPr lang="en-CA" dirty="0"/>
              <a:t>-- If you have a second voter on the same account today one of you can vote by raising a hand (or a poll) and the other in the chat.  There will be a separate round of voting for those who are participating on the phone and you will be asked to use *9 to raise your hand at the appropriate time. Don’t worry about lowering your hand, we will do that for you.  </a:t>
            </a:r>
          </a:p>
          <a:p>
            <a:endParaRPr lang="en-CA" dirty="0"/>
          </a:p>
          <a:p>
            <a:r>
              <a:rPr lang="en-CA" b="1" dirty="0"/>
              <a:t>Email</a:t>
            </a:r>
            <a:r>
              <a:rPr lang="en-CA" dirty="0"/>
              <a:t> – vote. Explain the email voting option if you choose to add that route. </a:t>
            </a:r>
          </a:p>
          <a:p>
            <a:endParaRPr lang="en-CA" dirty="0"/>
          </a:p>
          <a:p>
            <a:r>
              <a:rPr lang="en-CA" dirty="0"/>
              <a:t>Note: When the host shares their screen with a proposal, the program may put you into full screen mode and you might lose the chat and participant panels. To get these back click 'Chat' and 'Participant' on the Zoom toolbar (usually at the top of your screen when sharing is turned on).  They will reappear in the centre of your screen but you can move them to the side by clicking on the top of the pod and dragging it over. </a:t>
            </a:r>
          </a:p>
          <a:p>
            <a:endParaRPr lang="en-CA" dirty="0"/>
          </a:p>
        </p:txBody>
      </p:sp>
      <p:sp>
        <p:nvSpPr>
          <p:cNvPr id="4" name="Slide Number Placeholder 3"/>
          <p:cNvSpPr>
            <a:spLocks noGrp="1"/>
          </p:cNvSpPr>
          <p:nvPr>
            <p:ph type="sldNum" sz="quarter" idx="5"/>
          </p:nvPr>
        </p:nvSpPr>
        <p:spPr/>
        <p:txBody>
          <a:bodyPr/>
          <a:lstStyle/>
          <a:p>
            <a:fld id="{51C1CA4F-26F6-48C1-B5F6-03F73AEFA31C}" type="slidenum">
              <a:rPr lang="en-CA" smtClean="0"/>
              <a:t>2</a:t>
            </a:fld>
            <a:endParaRPr lang="en-CA"/>
          </a:p>
        </p:txBody>
      </p:sp>
    </p:spTree>
    <p:extLst>
      <p:ext uri="{BB962C8B-B14F-4D97-AF65-F5344CB8AC3E}">
        <p14:creationId xmlns:p14="http://schemas.microsoft.com/office/powerpoint/2010/main" val="3227121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F9989-301C-49C6-902A-EA071E922E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07C83572-9623-4DC1-B72D-913773A78D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AD745C58-82D1-4FD8-AD7E-9E533895C90C}"/>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5" name="Footer Placeholder 4">
            <a:extLst>
              <a:ext uri="{FF2B5EF4-FFF2-40B4-BE49-F238E27FC236}">
                <a16:creationId xmlns:a16="http://schemas.microsoft.com/office/drawing/2014/main" id="{3C019E9E-1877-4596-BF1D-1B20730E7CF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FAA03CE-6967-4862-9C77-25C280C6BE5F}"/>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370426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F9855-4B8A-4701-8287-7EB25E492D9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4C532DA-2F48-4CBA-9486-0121E5AA78D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034088E-216A-4C97-89E9-3B63A70E73B2}"/>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5" name="Footer Placeholder 4">
            <a:extLst>
              <a:ext uri="{FF2B5EF4-FFF2-40B4-BE49-F238E27FC236}">
                <a16:creationId xmlns:a16="http://schemas.microsoft.com/office/drawing/2014/main" id="{ADA3F8C5-4FDD-4BBD-B031-EB831D583D7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7153996-6C65-4E21-96A3-744AE4DE545A}"/>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525046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442F81-5ADC-42B7-9EC7-881A9272597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BCDAFF0-3461-4DB3-A9DE-57FDEB90B43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991873C-B084-477E-AFC1-21C46924438F}"/>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5" name="Footer Placeholder 4">
            <a:extLst>
              <a:ext uri="{FF2B5EF4-FFF2-40B4-BE49-F238E27FC236}">
                <a16:creationId xmlns:a16="http://schemas.microsoft.com/office/drawing/2014/main" id="{806FDB7A-86BC-498F-8373-3FC09932104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3819DDA-369A-41CC-82EF-28E4C16C5573}"/>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154902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BC6D8-2D5F-44CC-95E9-B435CCCBC11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F028D7B-E7E6-422D-923F-5B959514EE7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9330853-5A20-4E79-BA07-49AF1B7DAEFA}"/>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5" name="Footer Placeholder 4">
            <a:extLst>
              <a:ext uri="{FF2B5EF4-FFF2-40B4-BE49-F238E27FC236}">
                <a16:creationId xmlns:a16="http://schemas.microsoft.com/office/drawing/2014/main" id="{055E00DE-DF64-4C73-A9B7-25FB1D4BF88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62B31E7-E2FA-480A-8B33-B2C1598459B8}"/>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326276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EF90A-A4F2-4E7F-926F-A03E84BAB4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CEFAD78E-2510-4BC1-ABD5-9D51721213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AA87DD-393A-4FD2-9C0A-C9420CF19490}"/>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5" name="Footer Placeholder 4">
            <a:extLst>
              <a:ext uri="{FF2B5EF4-FFF2-40B4-BE49-F238E27FC236}">
                <a16:creationId xmlns:a16="http://schemas.microsoft.com/office/drawing/2014/main" id="{44DD8411-F683-42F2-A50E-8C7D92CD015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8B6D93A-DB13-40DB-B8A9-53C72EF2362D}"/>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247061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188E4-DD04-4A7E-BE9E-8A291475BFE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B759902-A7D8-4013-8641-5CAE8C16419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9352374-477F-48FC-B932-5ADAD2B95DA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AE0D2BE-4E5D-4116-8FF0-F30505D721AB}"/>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6" name="Footer Placeholder 5">
            <a:extLst>
              <a:ext uri="{FF2B5EF4-FFF2-40B4-BE49-F238E27FC236}">
                <a16:creationId xmlns:a16="http://schemas.microsoft.com/office/drawing/2014/main" id="{9F95FEC5-CF14-4FDF-A980-98F91BD3C55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12FE437-C795-4EC8-9D9B-3D63256E7D4E}"/>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3422775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EAB1C-C827-432F-BD3A-73C0D4C2FD73}"/>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638B1DC-E5FE-4C71-9995-CD4A6418A4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B767DE3-D94F-454A-8591-F7F691527F7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E655A026-A05F-4CF0-A83A-B74F09ACA1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F908E4F-8891-4683-8E7C-2B209A53A6B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86D09FA-4086-449F-B6AA-917D92BAA8FB}"/>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8" name="Footer Placeholder 7">
            <a:extLst>
              <a:ext uri="{FF2B5EF4-FFF2-40B4-BE49-F238E27FC236}">
                <a16:creationId xmlns:a16="http://schemas.microsoft.com/office/drawing/2014/main" id="{7A3ACD36-F959-4C20-AEB0-58F0DB9F969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ADE37322-C6FD-4F09-8AF3-EA7631029ACA}"/>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338646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D104B-7EBE-4B12-9710-40BCEB3B238C}"/>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DF20732B-F55A-44B0-A042-7C2B4E99C01B}"/>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4" name="Footer Placeholder 3">
            <a:extLst>
              <a:ext uri="{FF2B5EF4-FFF2-40B4-BE49-F238E27FC236}">
                <a16:creationId xmlns:a16="http://schemas.microsoft.com/office/drawing/2014/main" id="{C10C5661-18FF-4EF4-9C59-15239314C4C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B8279DC0-1EA7-4CC5-ADF2-45612998BB8C}"/>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415604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DCEF89-C077-4D9A-A400-3B140B3D1E66}"/>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3" name="Footer Placeholder 2">
            <a:extLst>
              <a:ext uri="{FF2B5EF4-FFF2-40B4-BE49-F238E27FC236}">
                <a16:creationId xmlns:a16="http://schemas.microsoft.com/office/drawing/2014/main" id="{8D58DDFE-1AFB-4666-9E3F-5CD6E86FAE7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32783AE6-6B83-45BC-B237-AD38247742A6}"/>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4264445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F91C8-B458-4B7A-9A2C-6A783D5732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23164A5-6757-4E82-942A-9F037680A4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F56117E7-A0D2-49E0-90E4-D46A71680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155589C-0E4A-43DE-BFAB-D8CF6C1A575B}"/>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6" name="Footer Placeholder 5">
            <a:extLst>
              <a:ext uri="{FF2B5EF4-FFF2-40B4-BE49-F238E27FC236}">
                <a16:creationId xmlns:a16="http://schemas.microsoft.com/office/drawing/2014/main" id="{7AF830B3-F0AC-4F4C-B3B7-71C5032E423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1B0AFF8-754E-4ACF-AB9E-DCEF653D8918}"/>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2715703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DD82-4514-4A32-8554-39CD9A8218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C68D10B-4BD3-44C0-A134-0901BD0EAF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3389BC71-D8E1-4D3E-8A7B-4254E7481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E06FF76-7D79-4339-A355-B0C254714F68}"/>
              </a:ext>
            </a:extLst>
          </p:cNvPr>
          <p:cNvSpPr>
            <a:spLocks noGrp="1"/>
          </p:cNvSpPr>
          <p:nvPr>
            <p:ph type="dt" sz="half" idx="10"/>
          </p:nvPr>
        </p:nvSpPr>
        <p:spPr/>
        <p:txBody>
          <a:bodyPr/>
          <a:lstStyle/>
          <a:p>
            <a:fld id="{68A2D605-8AE0-441C-863F-FAF844CD56DC}" type="datetimeFigureOut">
              <a:rPr lang="en-CA" smtClean="0"/>
              <a:t>01-28-2021</a:t>
            </a:fld>
            <a:endParaRPr lang="en-CA"/>
          </a:p>
        </p:txBody>
      </p:sp>
      <p:sp>
        <p:nvSpPr>
          <p:cNvPr id="6" name="Footer Placeholder 5">
            <a:extLst>
              <a:ext uri="{FF2B5EF4-FFF2-40B4-BE49-F238E27FC236}">
                <a16:creationId xmlns:a16="http://schemas.microsoft.com/office/drawing/2014/main" id="{07B37E33-BE3E-48B7-8E10-8CD91E1E877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869EEE9-1520-4673-9AE1-6343A86BE827}"/>
              </a:ext>
            </a:extLst>
          </p:cNvPr>
          <p:cNvSpPr>
            <a:spLocks noGrp="1"/>
          </p:cNvSpPr>
          <p:nvPr>
            <p:ph type="sldNum" sz="quarter" idx="12"/>
          </p:nvPr>
        </p:nvSpPr>
        <p:spPr/>
        <p:txBody>
          <a:bodyPr/>
          <a:lstStyle/>
          <a:p>
            <a:fld id="{4A0EAD90-BB38-4435-92A7-D518421F1E3C}" type="slidenum">
              <a:rPr lang="en-CA" smtClean="0"/>
              <a:t>‹#›</a:t>
            </a:fld>
            <a:endParaRPr lang="en-CA"/>
          </a:p>
        </p:txBody>
      </p:sp>
    </p:spTree>
    <p:extLst>
      <p:ext uri="{BB962C8B-B14F-4D97-AF65-F5344CB8AC3E}">
        <p14:creationId xmlns:p14="http://schemas.microsoft.com/office/powerpoint/2010/main" val="330658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758D85-AFC2-4C4A-8E45-DEF4D3086E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A8DBF81-BC80-403C-8F7D-8194DB3837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4B6CDC1-AF59-4742-9915-05D75ADCA0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2D605-8AE0-441C-863F-FAF844CD56DC}" type="datetimeFigureOut">
              <a:rPr lang="en-CA" smtClean="0"/>
              <a:t>01-28-2021</a:t>
            </a:fld>
            <a:endParaRPr lang="en-CA"/>
          </a:p>
        </p:txBody>
      </p:sp>
      <p:sp>
        <p:nvSpPr>
          <p:cNvPr id="5" name="Footer Placeholder 4">
            <a:extLst>
              <a:ext uri="{FF2B5EF4-FFF2-40B4-BE49-F238E27FC236}">
                <a16:creationId xmlns:a16="http://schemas.microsoft.com/office/drawing/2014/main" id="{A6884096-2D07-4FFB-99E5-AF5FA61DB2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6BBF26E4-B594-428E-96BE-DE6DD9A9D4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EAD90-BB38-4435-92A7-D518421F1E3C}" type="slidenum">
              <a:rPr lang="en-CA" smtClean="0"/>
              <a:t>‹#›</a:t>
            </a:fld>
            <a:endParaRPr lang="en-CA"/>
          </a:p>
        </p:txBody>
      </p:sp>
    </p:spTree>
    <p:extLst>
      <p:ext uri="{BB962C8B-B14F-4D97-AF65-F5344CB8AC3E}">
        <p14:creationId xmlns:p14="http://schemas.microsoft.com/office/powerpoint/2010/main" val="1575775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C371F42D-DDDD-4FD3-B586-8FF7862C88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344" y="4647426"/>
            <a:ext cx="2460000" cy="1476000"/>
          </a:xfrm>
          <a:prstGeom prst="rect">
            <a:avLst/>
          </a:prstGeom>
        </p:spPr>
      </p:pic>
      <p:grpSp>
        <p:nvGrpSpPr>
          <p:cNvPr id="56" name="Group 55">
            <a:extLst>
              <a:ext uri="{FF2B5EF4-FFF2-40B4-BE49-F238E27FC236}">
                <a16:creationId xmlns:a16="http://schemas.microsoft.com/office/drawing/2014/main" id="{79E6EBFE-24DC-4C51-BA39-E2B7F0073800}"/>
              </a:ext>
            </a:extLst>
          </p:cNvPr>
          <p:cNvGrpSpPr/>
          <p:nvPr/>
        </p:nvGrpSpPr>
        <p:grpSpPr>
          <a:xfrm>
            <a:off x="476861" y="3216835"/>
            <a:ext cx="4464402" cy="1152000"/>
            <a:chOff x="476861" y="3216835"/>
            <a:chExt cx="4464402" cy="1152000"/>
          </a:xfrm>
        </p:grpSpPr>
        <p:pic>
          <p:nvPicPr>
            <p:cNvPr id="23" name="Picture 22">
              <a:extLst>
                <a:ext uri="{FF2B5EF4-FFF2-40B4-BE49-F238E27FC236}">
                  <a16:creationId xmlns:a16="http://schemas.microsoft.com/office/drawing/2014/main" id="{195D8947-EB16-47B0-ADAC-BAAACCDA30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6861" y="3216835"/>
              <a:ext cx="1920000" cy="1152000"/>
            </a:xfrm>
            <a:prstGeom prst="rect">
              <a:avLst/>
            </a:prstGeom>
          </p:spPr>
        </p:pic>
        <p:sp>
          <p:nvSpPr>
            <p:cNvPr id="36" name="TextBox 35">
              <a:extLst>
                <a:ext uri="{FF2B5EF4-FFF2-40B4-BE49-F238E27FC236}">
                  <a16:creationId xmlns:a16="http://schemas.microsoft.com/office/drawing/2014/main" id="{7E037F02-80C2-4C18-8F1B-83B4982CAD0E}"/>
                </a:ext>
              </a:extLst>
            </p:cNvPr>
            <p:cNvSpPr txBox="1"/>
            <p:nvPr/>
          </p:nvSpPr>
          <p:spPr>
            <a:xfrm>
              <a:off x="2204344" y="3361948"/>
              <a:ext cx="2736919" cy="861774"/>
            </a:xfrm>
            <a:prstGeom prst="rect">
              <a:avLst/>
            </a:prstGeom>
            <a:noFill/>
          </p:spPr>
          <p:txBody>
            <a:bodyPr wrap="square" rtlCol="0">
              <a:spAutoFit/>
            </a:bodyPr>
            <a:lstStyle/>
            <a:p>
              <a:r>
                <a:rPr lang="en-CA" sz="3200" b="1" dirty="0"/>
                <a:t>Help</a:t>
              </a:r>
            </a:p>
            <a:p>
              <a:endParaRPr lang="en-CA" dirty="0"/>
            </a:p>
          </p:txBody>
        </p:sp>
      </p:grpSp>
      <p:grpSp>
        <p:nvGrpSpPr>
          <p:cNvPr id="55" name="Group 54">
            <a:extLst>
              <a:ext uri="{FF2B5EF4-FFF2-40B4-BE49-F238E27FC236}">
                <a16:creationId xmlns:a16="http://schemas.microsoft.com/office/drawing/2014/main" id="{C864494A-C33B-40D0-A695-D89E429EC233}"/>
              </a:ext>
            </a:extLst>
          </p:cNvPr>
          <p:cNvGrpSpPr/>
          <p:nvPr/>
        </p:nvGrpSpPr>
        <p:grpSpPr>
          <a:xfrm>
            <a:off x="686861" y="1999835"/>
            <a:ext cx="4282477" cy="1140471"/>
            <a:chOff x="686861" y="1999835"/>
            <a:chExt cx="4282477" cy="1140471"/>
          </a:xfrm>
        </p:grpSpPr>
        <p:pic>
          <p:nvPicPr>
            <p:cNvPr id="25" name="Picture 24">
              <a:extLst>
                <a:ext uri="{FF2B5EF4-FFF2-40B4-BE49-F238E27FC236}">
                  <a16:creationId xmlns:a16="http://schemas.microsoft.com/office/drawing/2014/main" id="{0E85FDB6-A794-44FE-9843-F5268196163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6861" y="1999835"/>
              <a:ext cx="1500000" cy="900000"/>
            </a:xfrm>
            <a:prstGeom prst="rect">
              <a:avLst/>
            </a:prstGeom>
          </p:spPr>
        </p:pic>
        <p:sp>
          <p:nvSpPr>
            <p:cNvPr id="44" name="TextBox 43">
              <a:extLst>
                <a:ext uri="{FF2B5EF4-FFF2-40B4-BE49-F238E27FC236}">
                  <a16:creationId xmlns:a16="http://schemas.microsoft.com/office/drawing/2014/main" id="{187381D1-6080-44E0-9648-C9CD9A7F0EF6}"/>
                </a:ext>
              </a:extLst>
            </p:cNvPr>
            <p:cNvSpPr txBox="1"/>
            <p:nvPr/>
          </p:nvSpPr>
          <p:spPr>
            <a:xfrm>
              <a:off x="2232419" y="2278532"/>
              <a:ext cx="2736919" cy="861774"/>
            </a:xfrm>
            <a:prstGeom prst="rect">
              <a:avLst/>
            </a:prstGeom>
            <a:noFill/>
          </p:spPr>
          <p:txBody>
            <a:bodyPr wrap="square" rtlCol="0">
              <a:spAutoFit/>
            </a:bodyPr>
            <a:lstStyle/>
            <a:p>
              <a:r>
                <a:rPr lang="en-CA" sz="3200" b="1" dirty="0"/>
                <a:t>Audio + Video </a:t>
              </a:r>
            </a:p>
            <a:p>
              <a:endParaRPr lang="en-CA" dirty="0"/>
            </a:p>
          </p:txBody>
        </p:sp>
      </p:grpSp>
      <p:grpSp>
        <p:nvGrpSpPr>
          <p:cNvPr id="57" name="Group 56">
            <a:extLst>
              <a:ext uri="{FF2B5EF4-FFF2-40B4-BE49-F238E27FC236}">
                <a16:creationId xmlns:a16="http://schemas.microsoft.com/office/drawing/2014/main" id="{5763A3DB-CF3C-44F1-B8B4-0AA499E930DB}"/>
              </a:ext>
            </a:extLst>
          </p:cNvPr>
          <p:cNvGrpSpPr/>
          <p:nvPr/>
        </p:nvGrpSpPr>
        <p:grpSpPr>
          <a:xfrm>
            <a:off x="6411398" y="1859275"/>
            <a:ext cx="4836918" cy="1260000"/>
            <a:chOff x="6411398" y="1859275"/>
            <a:chExt cx="4836918" cy="1260000"/>
          </a:xfrm>
        </p:grpSpPr>
        <p:sp>
          <p:nvSpPr>
            <p:cNvPr id="45" name="TextBox 44">
              <a:extLst>
                <a:ext uri="{FF2B5EF4-FFF2-40B4-BE49-F238E27FC236}">
                  <a16:creationId xmlns:a16="http://schemas.microsoft.com/office/drawing/2014/main" id="{009C6857-B4CC-4BA1-98C1-0AC0E76ED10C}"/>
                </a:ext>
              </a:extLst>
            </p:cNvPr>
            <p:cNvSpPr txBox="1"/>
            <p:nvPr/>
          </p:nvSpPr>
          <p:spPr>
            <a:xfrm>
              <a:off x="8511397" y="2180131"/>
              <a:ext cx="2736919" cy="861774"/>
            </a:xfrm>
            <a:prstGeom prst="rect">
              <a:avLst/>
            </a:prstGeom>
            <a:noFill/>
          </p:spPr>
          <p:txBody>
            <a:bodyPr wrap="square" rtlCol="0">
              <a:spAutoFit/>
            </a:bodyPr>
            <a:lstStyle/>
            <a:p>
              <a:r>
                <a:rPr lang="en-CA" sz="3200" b="1" dirty="0"/>
                <a:t>Chat</a:t>
              </a:r>
            </a:p>
            <a:p>
              <a:endParaRPr lang="en-CA" dirty="0"/>
            </a:p>
          </p:txBody>
        </p:sp>
        <p:pic>
          <p:nvPicPr>
            <p:cNvPr id="46" name="Picture 45">
              <a:extLst>
                <a:ext uri="{FF2B5EF4-FFF2-40B4-BE49-F238E27FC236}">
                  <a16:creationId xmlns:a16="http://schemas.microsoft.com/office/drawing/2014/main" id="{0B2EDC74-711A-49A1-B29C-605083A1E55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11398" y="1859275"/>
              <a:ext cx="2100000" cy="1260000"/>
            </a:xfrm>
            <a:prstGeom prst="rect">
              <a:avLst/>
            </a:prstGeom>
          </p:spPr>
        </p:pic>
      </p:grpSp>
      <p:grpSp>
        <p:nvGrpSpPr>
          <p:cNvPr id="63" name="Group 62">
            <a:extLst>
              <a:ext uri="{FF2B5EF4-FFF2-40B4-BE49-F238E27FC236}">
                <a16:creationId xmlns:a16="http://schemas.microsoft.com/office/drawing/2014/main" id="{F766A5E5-63EF-45D5-87EF-194B9998F0CE}"/>
              </a:ext>
            </a:extLst>
          </p:cNvPr>
          <p:cNvGrpSpPr/>
          <p:nvPr/>
        </p:nvGrpSpPr>
        <p:grpSpPr>
          <a:xfrm>
            <a:off x="6681398" y="4707566"/>
            <a:ext cx="4841716" cy="936000"/>
            <a:chOff x="6681398" y="4707566"/>
            <a:chExt cx="4841716" cy="936000"/>
          </a:xfrm>
        </p:grpSpPr>
        <p:pic>
          <p:nvPicPr>
            <p:cNvPr id="19" name="Picture 18">
              <a:extLst>
                <a:ext uri="{FF2B5EF4-FFF2-40B4-BE49-F238E27FC236}">
                  <a16:creationId xmlns:a16="http://schemas.microsoft.com/office/drawing/2014/main" id="{C5F23D25-B814-4B02-98EB-D3B8201514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81398" y="4707566"/>
              <a:ext cx="1560000" cy="936000"/>
            </a:xfrm>
            <a:prstGeom prst="rect">
              <a:avLst/>
            </a:prstGeom>
          </p:spPr>
        </p:pic>
        <p:sp>
          <p:nvSpPr>
            <p:cNvPr id="48" name="TextBox 47">
              <a:extLst>
                <a:ext uri="{FF2B5EF4-FFF2-40B4-BE49-F238E27FC236}">
                  <a16:creationId xmlns:a16="http://schemas.microsoft.com/office/drawing/2014/main" id="{88B4C937-86D5-493C-949A-6FFAB05660F0}"/>
                </a:ext>
              </a:extLst>
            </p:cNvPr>
            <p:cNvSpPr txBox="1"/>
            <p:nvPr/>
          </p:nvSpPr>
          <p:spPr>
            <a:xfrm>
              <a:off x="8442059" y="4729287"/>
              <a:ext cx="3081055" cy="861774"/>
            </a:xfrm>
            <a:prstGeom prst="rect">
              <a:avLst/>
            </a:prstGeom>
            <a:noFill/>
          </p:spPr>
          <p:txBody>
            <a:bodyPr wrap="square" rtlCol="0">
              <a:spAutoFit/>
            </a:bodyPr>
            <a:lstStyle/>
            <a:p>
              <a:r>
                <a:rPr lang="en-CA" sz="3200" b="1" dirty="0"/>
                <a:t>Live Captioning</a:t>
              </a:r>
            </a:p>
            <a:p>
              <a:endParaRPr lang="en-CA" dirty="0"/>
            </a:p>
          </p:txBody>
        </p:sp>
      </p:grpSp>
      <p:grpSp>
        <p:nvGrpSpPr>
          <p:cNvPr id="65" name="Group 64">
            <a:extLst>
              <a:ext uri="{FF2B5EF4-FFF2-40B4-BE49-F238E27FC236}">
                <a16:creationId xmlns:a16="http://schemas.microsoft.com/office/drawing/2014/main" id="{3057F0E0-F4AA-4EAC-8DB9-AD4F07A2B23E}"/>
              </a:ext>
            </a:extLst>
          </p:cNvPr>
          <p:cNvGrpSpPr/>
          <p:nvPr/>
        </p:nvGrpSpPr>
        <p:grpSpPr>
          <a:xfrm>
            <a:off x="6411398" y="3222180"/>
            <a:ext cx="5116785" cy="1313603"/>
            <a:chOff x="6411398" y="3222180"/>
            <a:chExt cx="5116785" cy="1313603"/>
          </a:xfrm>
        </p:grpSpPr>
        <p:pic>
          <p:nvPicPr>
            <p:cNvPr id="15" name="Picture 14">
              <a:extLst>
                <a:ext uri="{FF2B5EF4-FFF2-40B4-BE49-F238E27FC236}">
                  <a16:creationId xmlns:a16="http://schemas.microsoft.com/office/drawing/2014/main" id="{B2EB8BC2-303E-4EFD-BEDF-92672ECE187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11398" y="3222180"/>
              <a:ext cx="2189339" cy="1313603"/>
            </a:xfrm>
            <a:prstGeom prst="rect">
              <a:avLst/>
            </a:prstGeom>
          </p:spPr>
        </p:pic>
        <p:sp>
          <p:nvSpPr>
            <p:cNvPr id="49" name="TextBox 48">
              <a:extLst>
                <a:ext uri="{FF2B5EF4-FFF2-40B4-BE49-F238E27FC236}">
                  <a16:creationId xmlns:a16="http://schemas.microsoft.com/office/drawing/2014/main" id="{EC193D0D-553C-4839-855D-79518C4FB2B9}"/>
                </a:ext>
              </a:extLst>
            </p:cNvPr>
            <p:cNvSpPr txBox="1"/>
            <p:nvPr/>
          </p:nvSpPr>
          <p:spPr>
            <a:xfrm>
              <a:off x="8447128" y="3361948"/>
              <a:ext cx="3081055" cy="861774"/>
            </a:xfrm>
            <a:prstGeom prst="rect">
              <a:avLst/>
            </a:prstGeom>
            <a:noFill/>
          </p:spPr>
          <p:txBody>
            <a:bodyPr wrap="square" rtlCol="0">
              <a:spAutoFit/>
            </a:bodyPr>
            <a:lstStyle/>
            <a:p>
              <a:r>
                <a:rPr lang="en-CA" sz="3200" b="1" dirty="0"/>
                <a:t>Breakout Rooms</a:t>
              </a:r>
            </a:p>
            <a:p>
              <a:endParaRPr lang="en-CA" dirty="0"/>
            </a:p>
          </p:txBody>
        </p:sp>
      </p:grpSp>
      <p:pic>
        <p:nvPicPr>
          <p:cNvPr id="51" name="Picture 50">
            <a:extLst>
              <a:ext uri="{FF2B5EF4-FFF2-40B4-BE49-F238E27FC236}">
                <a16:creationId xmlns:a16="http://schemas.microsoft.com/office/drawing/2014/main" id="{6F6C5A61-859D-427F-8A2A-9D1A536C4D7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554255" y="124644"/>
            <a:ext cx="5714286" cy="714286"/>
          </a:xfrm>
          <a:prstGeom prst="rect">
            <a:avLst/>
          </a:prstGeom>
        </p:spPr>
      </p:pic>
      <p:sp>
        <p:nvSpPr>
          <p:cNvPr id="52" name="TextBox 51">
            <a:extLst>
              <a:ext uri="{FF2B5EF4-FFF2-40B4-BE49-F238E27FC236}">
                <a16:creationId xmlns:a16="http://schemas.microsoft.com/office/drawing/2014/main" id="{A92D5E74-9A4E-49F1-94C0-548F29551C10}"/>
              </a:ext>
            </a:extLst>
          </p:cNvPr>
          <p:cNvSpPr txBox="1"/>
          <p:nvPr/>
        </p:nvSpPr>
        <p:spPr>
          <a:xfrm>
            <a:off x="4072058" y="799438"/>
            <a:ext cx="4678680" cy="584775"/>
          </a:xfrm>
          <a:prstGeom prst="rect">
            <a:avLst/>
          </a:prstGeom>
          <a:noFill/>
        </p:spPr>
        <p:txBody>
          <a:bodyPr wrap="square" rtlCol="0">
            <a:spAutoFit/>
          </a:bodyPr>
          <a:lstStyle/>
          <a:p>
            <a:r>
              <a:rPr lang="en-CA" sz="3200" b="1" dirty="0">
                <a:solidFill>
                  <a:schemeClr val="accent1">
                    <a:lumMod val="75000"/>
                  </a:schemeClr>
                </a:solidFill>
              </a:rPr>
              <a:t>Participant Orientation</a:t>
            </a:r>
            <a:endParaRPr lang="en-CA" dirty="0">
              <a:solidFill>
                <a:schemeClr val="accent1">
                  <a:lumMod val="75000"/>
                </a:schemeClr>
              </a:solidFill>
            </a:endParaRPr>
          </a:p>
        </p:txBody>
      </p:sp>
      <p:grpSp>
        <p:nvGrpSpPr>
          <p:cNvPr id="64" name="Group 63">
            <a:extLst>
              <a:ext uri="{FF2B5EF4-FFF2-40B4-BE49-F238E27FC236}">
                <a16:creationId xmlns:a16="http://schemas.microsoft.com/office/drawing/2014/main" id="{D49F21C5-E319-49E1-94EA-47FA07EADDF2}"/>
              </a:ext>
            </a:extLst>
          </p:cNvPr>
          <p:cNvGrpSpPr/>
          <p:nvPr/>
        </p:nvGrpSpPr>
        <p:grpSpPr>
          <a:xfrm>
            <a:off x="6906067" y="5891265"/>
            <a:ext cx="4726790" cy="720000"/>
            <a:chOff x="6906067" y="5891265"/>
            <a:chExt cx="4726790" cy="720000"/>
          </a:xfrm>
        </p:grpSpPr>
        <p:sp>
          <p:nvSpPr>
            <p:cNvPr id="60" name="TextBox 59">
              <a:extLst>
                <a:ext uri="{FF2B5EF4-FFF2-40B4-BE49-F238E27FC236}">
                  <a16:creationId xmlns:a16="http://schemas.microsoft.com/office/drawing/2014/main" id="{C8700528-B0C4-4723-A550-BE9D22CF8E43}"/>
                </a:ext>
              </a:extLst>
            </p:cNvPr>
            <p:cNvSpPr txBox="1"/>
            <p:nvPr/>
          </p:nvSpPr>
          <p:spPr>
            <a:xfrm>
              <a:off x="8600737" y="5891265"/>
              <a:ext cx="3032120" cy="584775"/>
            </a:xfrm>
            <a:prstGeom prst="rect">
              <a:avLst/>
            </a:prstGeom>
            <a:noFill/>
          </p:spPr>
          <p:txBody>
            <a:bodyPr wrap="square" rtlCol="0">
              <a:spAutoFit/>
            </a:bodyPr>
            <a:lstStyle/>
            <a:p>
              <a:r>
                <a:rPr lang="en-CA" sz="3200" b="1" dirty="0"/>
                <a:t>Recording</a:t>
              </a:r>
              <a:endParaRPr lang="en-CA" dirty="0"/>
            </a:p>
          </p:txBody>
        </p:sp>
        <p:pic>
          <p:nvPicPr>
            <p:cNvPr id="62" name="Picture 61">
              <a:extLst>
                <a:ext uri="{FF2B5EF4-FFF2-40B4-BE49-F238E27FC236}">
                  <a16:creationId xmlns:a16="http://schemas.microsoft.com/office/drawing/2014/main" id="{9E29EA8E-096B-409A-BCA4-194EEDDB297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906067" y="5891265"/>
              <a:ext cx="1200000" cy="720000"/>
            </a:xfrm>
            <a:prstGeom prst="rect">
              <a:avLst/>
            </a:prstGeom>
          </p:spPr>
        </p:pic>
      </p:grpSp>
    </p:spTree>
    <p:extLst>
      <p:ext uri="{BB962C8B-B14F-4D97-AF65-F5344CB8AC3E}">
        <p14:creationId xmlns:p14="http://schemas.microsoft.com/office/powerpoint/2010/main" val="184887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 calcmode="lin" valueType="num">
                                      <p:cBhvr additive="base">
                                        <p:cTn id="7" dur="500" fill="hold"/>
                                        <p:tgtEl>
                                          <p:spTgt spid="55"/>
                                        </p:tgtEl>
                                        <p:attrNameLst>
                                          <p:attrName>ppt_x</p:attrName>
                                        </p:attrNameLst>
                                      </p:cBhvr>
                                      <p:tavLst>
                                        <p:tav tm="0">
                                          <p:val>
                                            <p:strVal val="0-#ppt_w/2"/>
                                          </p:val>
                                        </p:tav>
                                        <p:tav tm="100000">
                                          <p:val>
                                            <p:strVal val="#ppt_x"/>
                                          </p:val>
                                        </p:tav>
                                      </p:tavLst>
                                    </p:anim>
                                    <p:anim calcmode="lin" valueType="num">
                                      <p:cBhvr additive="base">
                                        <p:cTn id="8" dur="500" fill="hold"/>
                                        <p:tgtEl>
                                          <p:spTgt spid="5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6"/>
                                        </p:tgtEl>
                                        <p:attrNameLst>
                                          <p:attrName>style.visibility</p:attrName>
                                        </p:attrNameLst>
                                      </p:cBhvr>
                                      <p:to>
                                        <p:strVal val="visible"/>
                                      </p:to>
                                    </p:set>
                                    <p:anim calcmode="lin" valueType="num">
                                      <p:cBhvr additive="base">
                                        <p:cTn id="13" dur="500" fill="hold"/>
                                        <p:tgtEl>
                                          <p:spTgt spid="56"/>
                                        </p:tgtEl>
                                        <p:attrNameLst>
                                          <p:attrName>ppt_x</p:attrName>
                                        </p:attrNameLst>
                                      </p:cBhvr>
                                      <p:tavLst>
                                        <p:tav tm="0">
                                          <p:val>
                                            <p:strVal val="0-#ppt_w/2"/>
                                          </p:val>
                                        </p:tav>
                                        <p:tav tm="100000">
                                          <p:val>
                                            <p:strVal val="#ppt_x"/>
                                          </p:val>
                                        </p:tav>
                                      </p:tavLst>
                                    </p:anim>
                                    <p:anim calcmode="lin" valueType="num">
                                      <p:cBhvr additive="base">
                                        <p:cTn id="14" dur="500" fill="hold"/>
                                        <p:tgtEl>
                                          <p:spTgt spid="5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anim calcmode="lin" valueType="num">
                                      <p:cBhvr additive="base">
                                        <p:cTn id="19" dur="500" fill="hold"/>
                                        <p:tgtEl>
                                          <p:spTgt spid="29"/>
                                        </p:tgtEl>
                                        <p:attrNameLst>
                                          <p:attrName>ppt_x</p:attrName>
                                        </p:attrNameLst>
                                      </p:cBhvr>
                                      <p:tavLst>
                                        <p:tav tm="0">
                                          <p:val>
                                            <p:strVal val="0-#ppt_w/2"/>
                                          </p:val>
                                        </p:tav>
                                        <p:tav tm="100000">
                                          <p:val>
                                            <p:strVal val="#ppt_x"/>
                                          </p:val>
                                        </p:tav>
                                      </p:tavLst>
                                    </p:anim>
                                    <p:anim calcmode="lin" valueType="num">
                                      <p:cBhvr additive="base">
                                        <p:cTn id="20" dur="5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57"/>
                                        </p:tgtEl>
                                        <p:attrNameLst>
                                          <p:attrName>style.visibility</p:attrName>
                                        </p:attrNameLst>
                                      </p:cBhvr>
                                      <p:to>
                                        <p:strVal val="visible"/>
                                      </p:to>
                                    </p:set>
                                    <p:anim calcmode="lin" valueType="num">
                                      <p:cBhvr additive="base">
                                        <p:cTn id="25" dur="500" fill="hold"/>
                                        <p:tgtEl>
                                          <p:spTgt spid="57"/>
                                        </p:tgtEl>
                                        <p:attrNameLst>
                                          <p:attrName>ppt_x</p:attrName>
                                        </p:attrNameLst>
                                      </p:cBhvr>
                                      <p:tavLst>
                                        <p:tav tm="0">
                                          <p:val>
                                            <p:strVal val="1+#ppt_w/2"/>
                                          </p:val>
                                        </p:tav>
                                        <p:tav tm="100000">
                                          <p:val>
                                            <p:strVal val="#ppt_x"/>
                                          </p:val>
                                        </p:tav>
                                      </p:tavLst>
                                    </p:anim>
                                    <p:anim calcmode="lin" valueType="num">
                                      <p:cBhvr additive="base">
                                        <p:cTn id="26" dur="500" fill="hold"/>
                                        <p:tgtEl>
                                          <p:spTgt spid="5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65"/>
                                        </p:tgtEl>
                                        <p:attrNameLst>
                                          <p:attrName>style.visibility</p:attrName>
                                        </p:attrNameLst>
                                      </p:cBhvr>
                                      <p:to>
                                        <p:strVal val="visible"/>
                                      </p:to>
                                    </p:set>
                                    <p:anim calcmode="lin" valueType="num">
                                      <p:cBhvr additive="base">
                                        <p:cTn id="31" dur="500" fill="hold"/>
                                        <p:tgtEl>
                                          <p:spTgt spid="65"/>
                                        </p:tgtEl>
                                        <p:attrNameLst>
                                          <p:attrName>ppt_x</p:attrName>
                                        </p:attrNameLst>
                                      </p:cBhvr>
                                      <p:tavLst>
                                        <p:tav tm="0">
                                          <p:val>
                                            <p:strVal val="1+#ppt_w/2"/>
                                          </p:val>
                                        </p:tav>
                                        <p:tav tm="100000">
                                          <p:val>
                                            <p:strVal val="#ppt_x"/>
                                          </p:val>
                                        </p:tav>
                                      </p:tavLst>
                                    </p:anim>
                                    <p:anim calcmode="lin" valueType="num">
                                      <p:cBhvr additive="base">
                                        <p:cTn id="32" dur="500" fill="hold"/>
                                        <p:tgtEl>
                                          <p:spTgt spid="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63"/>
                                        </p:tgtEl>
                                        <p:attrNameLst>
                                          <p:attrName>style.visibility</p:attrName>
                                        </p:attrNameLst>
                                      </p:cBhvr>
                                      <p:to>
                                        <p:strVal val="visible"/>
                                      </p:to>
                                    </p:set>
                                    <p:anim calcmode="lin" valueType="num">
                                      <p:cBhvr additive="base">
                                        <p:cTn id="37" dur="500" fill="hold"/>
                                        <p:tgtEl>
                                          <p:spTgt spid="63"/>
                                        </p:tgtEl>
                                        <p:attrNameLst>
                                          <p:attrName>ppt_x</p:attrName>
                                        </p:attrNameLst>
                                      </p:cBhvr>
                                      <p:tavLst>
                                        <p:tav tm="0">
                                          <p:val>
                                            <p:strVal val="1+#ppt_w/2"/>
                                          </p:val>
                                        </p:tav>
                                        <p:tav tm="100000">
                                          <p:val>
                                            <p:strVal val="#ppt_x"/>
                                          </p:val>
                                        </p:tav>
                                      </p:tavLst>
                                    </p:anim>
                                    <p:anim calcmode="lin" valueType="num">
                                      <p:cBhvr additive="base">
                                        <p:cTn id="38" dur="500" fill="hold"/>
                                        <p:tgtEl>
                                          <p:spTgt spid="63"/>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64"/>
                                        </p:tgtEl>
                                        <p:attrNameLst>
                                          <p:attrName>style.visibility</p:attrName>
                                        </p:attrNameLst>
                                      </p:cBhvr>
                                      <p:to>
                                        <p:strVal val="visible"/>
                                      </p:to>
                                    </p:set>
                                    <p:anim calcmode="lin" valueType="num">
                                      <p:cBhvr additive="base">
                                        <p:cTn id="43" dur="500" fill="hold"/>
                                        <p:tgtEl>
                                          <p:spTgt spid="64"/>
                                        </p:tgtEl>
                                        <p:attrNameLst>
                                          <p:attrName>ppt_x</p:attrName>
                                        </p:attrNameLst>
                                      </p:cBhvr>
                                      <p:tavLst>
                                        <p:tav tm="0">
                                          <p:val>
                                            <p:strVal val="1+#ppt_w/2"/>
                                          </p:val>
                                        </p:tav>
                                        <p:tav tm="100000">
                                          <p:val>
                                            <p:strVal val="#ppt_x"/>
                                          </p:val>
                                        </p:tav>
                                      </p:tavLst>
                                    </p:anim>
                                    <p:anim calcmode="lin" valueType="num">
                                      <p:cBhvr additive="base">
                                        <p:cTn id="44" dur="500" fill="hold"/>
                                        <p:tgtEl>
                                          <p:spTgt spid="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3D4CC88-E4CB-4A8D-BFAA-E0FB93733876}"/>
              </a:ext>
            </a:extLst>
          </p:cNvPr>
          <p:cNvGrpSpPr/>
          <p:nvPr/>
        </p:nvGrpSpPr>
        <p:grpSpPr>
          <a:xfrm>
            <a:off x="6726965" y="3186434"/>
            <a:ext cx="5228677" cy="1260000"/>
            <a:chOff x="6726965" y="3186434"/>
            <a:chExt cx="5228677" cy="1260000"/>
          </a:xfrm>
        </p:grpSpPr>
        <p:pic>
          <p:nvPicPr>
            <p:cNvPr id="13" name="Picture 12">
              <a:extLst>
                <a:ext uri="{FF2B5EF4-FFF2-40B4-BE49-F238E27FC236}">
                  <a16:creationId xmlns:a16="http://schemas.microsoft.com/office/drawing/2014/main" id="{9004D944-07AD-4233-9E3C-10647EC78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6965" y="3186434"/>
              <a:ext cx="2100000" cy="1260000"/>
            </a:xfrm>
            <a:prstGeom prst="rect">
              <a:avLst/>
            </a:prstGeom>
          </p:spPr>
        </p:pic>
        <p:sp>
          <p:nvSpPr>
            <p:cNvPr id="41" name="TextBox 40">
              <a:extLst>
                <a:ext uri="{FF2B5EF4-FFF2-40B4-BE49-F238E27FC236}">
                  <a16:creationId xmlns:a16="http://schemas.microsoft.com/office/drawing/2014/main" id="{A6BF0BB4-BB80-4B22-B16B-EE8ED580CF4D}"/>
                </a:ext>
              </a:extLst>
            </p:cNvPr>
            <p:cNvSpPr txBox="1"/>
            <p:nvPr/>
          </p:nvSpPr>
          <p:spPr>
            <a:xfrm>
              <a:off x="8923522" y="3524047"/>
              <a:ext cx="3032120" cy="584775"/>
            </a:xfrm>
            <a:prstGeom prst="rect">
              <a:avLst/>
            </a:prstGeom>
            <a:noFill/>
          </p:spPr>
          <p:txBody>
            <a:bodyPr wrap="square" rtlCol="0">
              <a:spAutoFit/>
            </a:bodyPr>
            <a:lstStyle/>
            <a:p>
              <a:r>
                <a:rPr lang="en-CA" sz="3200" b="1" dirty="0"/>
                <a:t>Second Voter</a:t>
              </a:r>
              <a:endParaRPr lang="en-CA" dirty="0"/>
            </a:p>
          </p:txBody>
        </p:sp>
      </p:grpSp>
      <p:pic>
        <p:nvPicPr>
          <p:cNvPr id="20" name="Picture 19">
            <a:extLst>
              <a:ext uri="{FF2B5EF4-FFF2-40B4-BE49-F238E27FC236}">
                <a16:creationId xmlns:a16="http://schemas.microsoft.com/office/drawing/2014/main" id="{EF6B474F-8D9F-408F-B72E-6F49B3D5ED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4255" y="124644"/>
            <a:ext cx="5714286" cy="714286"/>
          </a:xfrm>
          <a:prstGeom prst="rect">
            <a:avLst/>
          </a:prstGeom>
        </p:spPr>
      </p:pic>
      <p:sp>
        <p:nvSpPr>
          <p:cNvPr id="2" name="Rectangle 1">
            <a:extLst>
              <a:ext uri="{FF2B5EF4-FFF2-40B4-BE49-F238E27FC236}">
                <a16:creationId xmlns:a16="http://schemas.microsoft.com/office/drawing/2014/main" id="{69EDAFD1-5BBB-43B3-B556-7248CB5B07FB}"/>
              </a:ext>
            </a:extLst>
          </p:cNvPr>
          <p:cNvSpPr/>
          <p:nvPr/>
        </p:nvSpPr>
        <p:spPr>
          <a:xfrm>
            <a:off x="4046080" y="838930"/>
            <a:ext cx="4099840" cy="584775"/>
          </a:xfrm>
          <a:prstGeom prst="rect">
            <a:avLst/>
          </a:prstGeom>
        </p:spPr>
        <p:txBody>
          <a:bodyPr wrap="none">
            <a:spAutoFit/>
          </a:bodyPr>
          <a:lstStyle/>
          <a:p>
            <a:r>
              <a:rPr lang="en-CA" sz="3200" b="1" dirty="0">
                <a:solidFill>
                  <a:schemeClr val="accent1">
                    <a:lumMod val="75000"/>
                  </a:schemeClr>
                </a:solidFill>
              </a:rPr>
              <a:t>Participant Orientation</a:t>
            </a:r>
            <a:endParaRPr lang="en-CA" sz="3200" dirty="0">
              <a:solidFill>
                <a:schemeClr val="accent1">
                  <a:lumMod val="75000"/>
                </a:schemeClr>
              </a:solidFill>
            </a:endParaRPr>
          </a:p>
        </p:txBody>
      </p:sp>
      <p:grpSp>
        <p:nvGrpSpPr>
          <p:cNvPr id="12" name="Group 11">
            <a:extLst>
              <a:ext uri="{FF2B5EF4-FFF2-40B4-BE49-F238E27FC236}">
                <a16:creationId xmlns:a16="http://schemas.microsoft.com/office/drawing/2014/main" id="{79581690-2E4B-42D4-9A3E-F33D99531C7B}"/>
              </a:ext>
            </a:extLst>
          </p:cNvPr>
          <p:cNvGrpSpPr/>
          <p:nvPr/>
        </p:nvGrpSpPr>
        <p:grpSpPr>
          <a:xfrm>
            <a:off x="509960" y="3297574"/>
            <a:ext cx="3802005" cy="1260000"/>
            <a:chOff x="509960" y="3297574"/>
            <a:chExt cx="3802005" cy="1260000"/>
          </a:xfrm>
        </p:grpSpPr>
        <p:pic>
          <p:nvPicPr>
            <p:cNvPr id="22" name="Picture 21">
              <a:extLst>
                <a:ext uri="{FF2B5EF4-FFF2-40B4-BE49-F238E27FC236}">
                  <a16:creationId xmlns:a16="http://schemas.microsoft.com/office/drawing/2014/main" id="{F9386346-27FD-4F9D-91A5-0C5C57A3ABB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9960" y="3297574"/>
              <a:ext cx="2100000" cy="1260000"/>
            </a:xfrm>
            <a:prstGeom prst="rect">
              <a:avLst/>
            </a:prstGeom>
          </p:spPr>
        </p:pic>
        <p:sp>
          <p:nvSpPr>
            <p:cNvPr id="24" name="TextBox 23">
              <a:extLst>
                <a:ext uri="{FF2B5EF4-FFF2-40B4-BE49-F238E27FC236}">
                  <a16:creationId xmlns:a16="http://schemas.microsoft.com/office/drawing/2014/main" id="{5BAA1885-061B-4027-B275-10289259E865}"/>
                </a:ext>
              </a:extLst>
            </p:cNvPr>
            <p:cNvSpPr txBox="1"/>
            <p:nvPr/>
          </p:nvSpPr>
          <p:spPr>
            <a:xfrm>
              <a:off x="2211965" y="3526833"/>
              <a:ext cx="2100000" cy="861774"/>
            </a:xfrm>
            <a:prstGeom prst="rect">
              <a:avLst/>
            </a:prstGeom>
            <a:noFill/>
          </p:spPr>
          <p:txBody>
            <a:bodyPr wrap="square" rtlCol="0">
              <a:spAutoFit/>
            </a:bodyPr>
            <a:lstStyle/>
            <a:p>
              <a:r>
                <a:rPr lang="en-CA" sz="3200" b="1" dirty="0"/>
                <a:t>Your Name</a:t>
              </a:r>
            </a:p>
            <a:p>
              <a:endParaRPr lang="en-CA" dirty="0"/>
            </a:p>
          </p:txBody>
        </p:sp>
      </p:grpSp>
      <p:grpSp>
        <p:nvGrpSpPr>
          <p:cNvPr id="5" name="Group 4">
            <a:extLst>
              <a:ext uri="{FF2B5EF4-FFF2-40B4-BE49-F238E27FC236}">
                <a16:creationId xmlns:a16="http://schemas.microsoft.com/office/drawing/2014/main" id="{616E4E43-8C9E-450A-81A9-45A27053B945}"/>
              </a:ext>
            </a:extLst>
          </p:cNvPr>
          <p:cNvGrpSpPr/>
          <p:nvPr/>
        </p:nvGrpSpPr>
        <p:grpSpPr>
          <a:xfrm>
            <a:off x="6757875" y="1746456"/>
            <a:ext cx="4858519" cy="1260000"/>
            <a:chOff x="509960" y="4817235"/>
            <a:chExt cx="4858519" cy="1260000"/>
          </a:xfrm>
        </p:grpSpPr>
        <p:pic>
          <p:nvPicPr>
            <p:cNvPr id="33" name="Picture 32">
              <a:extLst>
                <a:ext uri="{FF2B5EF4-FFF2-40B4-BE49-F238E27FC236}">
                  <a16:creationId xmlns:a16="http://schemas.microsoft.com/office/drawing/2014/main" id="{2527B8D8-EEDC-425C-B2B0-1B9D3A7F488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9960" y="4817235"/>
              <a:ext cx="2100000" cy="1260000"/>
            </a:xfrm>
            <a:prstGeom prst="rect">
              <a:avLst/>
            </a:prstGeom>
          </p:spPr>
        </p:pic>
        <p:sp>
          <p:nvSpPr>
            <p:cNvPr id="26" name="TextBox 25">
              <a:extLst>
                <a:ext uri="{FF2B5EF4-FFF2-40B4-BE49-F238E27FC236}">
                  <a16:creationId xmlns:a16="http://schemas.microsoft.com/office/drawing/2014/main" id="{BA3C5AC1-EA55-4AB3-8D26-BD45A23020FB}"/>
                </a:ext>
              </a:extLst>
            </p:cNvPr>
            <p:cNvSpPr txBox="1"/>
            <p:nvPr/>
          </p:nvSpPr>
          <p:spPr>
            <a:xfrm>
              <a:off x="2211965" y="5016348"/>
              <a:ext cx="3156514" cy="861774"/>
            </a:xfrm>
            <a:prstGeom prst="rect">
              <a:avLst/>
            </a:prstGeom>
            <a:noFill/>
          </p:spPr>
          <p:txBody>
            <a:bodyPr wrap="square" rtlCol="0">
              <a:spAutoFit/>
            </a:bodyPr>
            <a:lstStyle/>
            <a:p>
              <a:r>
                <a:rPr lang="en-CA" sz="3200" b="1" dirty="0"/>
                <a:t>Raise Your Hand</a:t>
              </a:r>
            </a:p>
            <a:p>
              <a:endParaRPr lang="en-CA" dirty="0"/>
            </a:p>
          </p:txBody>
        </p:sp>
      </p:grpSp>
      <p:grpSp>
        <p:nvGrpSpPr>
          <p:cNvPr id="3" name="Group 2">
            <a:extLst>
              <a:ext uri="{FF2B5EF4-FFF2-40B4-BE49-F238E27FC236}">
                <a16:creationId xmlns:a16="http://schemas.microsoft.com/office/drawing/2014/main" id="{47B93B9D-5B7F-446E-9086-D8666BE649C1}"/>
              </a:ext>
            </a:extLst>
          </p:cNvPr>
          <p:cNvGrpSpPr/>
          <p:nvPr/>
        </p:nvGrpSpPr>
        <p:grpSpPr>
          <a:xfrm>
            <a:off x="509960" y="1692675"/>
            <a:ext cx="4955076" cy="1260000"/>
            <a:chOff x="509960" y="1692675"/>
            <a:chExt cx="4955076" cy="1260000"/>
          </a:xfrm>
        </p:grpSpPr>
        <p:pic>
          <p:nvPicPr>
            <p:cNvPr id="43" name="Picture 42">
              <a:extLst>
                <a:ext uri="{FF2B5EF4-FFF2-40B4-BE49-F238E27FC236}">
                  <a16:creationId xmlns:a16="http://schemas.microsoft.com/office/drawing/2014/main" id="{2157EA8B-0DBD-43AC-874A-B886E29158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9960" y="1692675"/>
              <a:ext cx="2100000" cy="1260000"/>
            </a:xfrm>
            <a:prstGeom prst="rect">
              <a:avLst/>
            </a:prstGeom>
          </p:spPr>
        </p:pic>
        <p:sp>
          <p:nvSpPr>
            <p:cNvPr id="28" name="TextBox 27">
              <a:extLst>
                <a:ext uri="{FF2B5EF4-FFF2-40B4-BE49-F238E27FC236}">
                  <a16:creationId xmlns:a16="http://schemas.microsoft.com/office/drawing/2014/main" id="{2335827E-58B3-4E89-A57E-5DB2ABBE833B}"/>
                </a:ext>
              </a:extLst>
            </p:cNvPr>
            <p:cNvSpPr txBox="1"/>
            <p:nvPr/>
          </p:nvSpPr>
          <p:spPr>
            <a:xfrm>
              <a:off x="2211965" y="1915482"/>
              <a:ext cx="3253071" cy="584775"/>
            </a:xfrm>
            <a:prstGeom prst="rect">
              <a:avLst/>
            </a:prstGeom>
            <a:noFill/>
          </p:spPr>
          <p:txBody>
            <a:bodyPr wrap="square" rtlCol="0">
              <a:spAutoFit/>
            </a:bodyPr>
            <a:lstStyle/>
            <a:p>
              <a:r>
                <a:rPr lang="en-CA" sz="3200" b="1" dirty="0"/>
                <a:t>Participants Panel</a:t>
              </a:r>
              <a:endParaRPr lang="en-CA" dirty="0"/>
            </a:p>
          </p:txBody>
        </p:sp>
      </p:grpSp>
      <p:grpSp>
        <p:nvGrpSpPr>
          <p:cNvPr id="8" name="Group 7">
            <a:extLst>
              <a:ext uri="{FF2B5EF4-FFF2-40B4-BE49-F238E27FC236}">
                <a16:creationId xmlns:a16="http://schemas.microsoft.com/office/drawing/2014/main" id="{AB611CA6-2057-41A9-8082-00CDA37FB2EC}"/>
              </a:ext>
            </a:extLst>
          </p:cNvPr>
          <p:cNvGrpSpPr/>
          <p:nvPr/>
        </p:nvGrpSpPr>
        <p:grpSpPr>
          <a:xfrm>
            <a:off x="6823522" y="4618122"/>
            <a:ext cx="5243982" cy="1260000"/>
            <a:chOff x="6823522" y="4618122"/>
            <a:chExt cx="5243982" cy="1260000"/>
          </a:xfrm>
        </p:grpSpPr>
        <p:pic>
          <p:nvPicPr>
            <p:cNvPr id="11" name="Picture 10">
              <a:extLst>
                <a:ext uri="{FF2B5EF4-FFF2-40B4-BE49-F238E27FC236}">
                  <a16:creationId xmlns:a16="http://schemas.microsoft.com/office/drawing/2014/main" id="{FC705154-2B90-4BC1-AAAF-3F7F2278D92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23522" y="4618122"/>
              <a:ext cx="2100000" cy="1260000"/>
            </a:xfrm>
            <a:prstGeom prst="rect">
              <a:avLst/>
            </a:prstGeom>
          </p:spPr>
        </p:pic>
        <p:sp>
          <p:nvSpPr>
            <p:cNvPr id="32" name="TextBox 31">
              <a:extLst>
                <a:ext uri="{FF2B5EF4-FFF2-40B4-BE49-F238E27FC236}">
                  <a16:creationId xmlns:a16="http://schemas.microsoft.com/office/drawing/2014/main" id="{02190430-49A7-4842-A20C-8FEFF7308F6B}"/>
                </a:ext>
              </a:extLst>
            </p:cNvPr>
            <p:cNvSpPr txBox="1"/>
            <p:nvPr/>
          </p:nvSpPr>
          <p:spPr>
            <a:xfrm>
              <a:off x="9035384" y="5016348"/>
              <a:ext cx="3032120" cy="584775"/>
            </a:xfrm>
            <a:prstGeom prst="rect">
              <a:avLst/>
            </a:prstGeom>
            <a:noFill/>
          </p:spPr>
          <p:txBody>
            <a:bodyPr wrap="square" rtlCol="0">
              <a:spAutoFit/>
            </a:bodyPr>
            <a:lstStyle/>
            <a:p>
              <a:r>
                <a:rPr lang="en-CA" sz="3200" b="1" dirty="0"/>
                <a:t>Email Vote</a:t>
              </a:r>
              <a:endParaRPr lang="en-CA" dirty="0"/>
            </a:p>
          </p:txBody>
        </p:sp>
      </p:grpSp>
      <p:grpSp>
        <p:nvGrpSpPr>
          <p:cNvPr id="14" name="Group 13">
            <a:extLst>
              <a:ext uri="{FF2B5EF4-FFF2-40B4-BE49-F238E27FC236}">
                <a16:creationId xmlns:a16="http://schemas.microsoft.com/office/drawing/2014/main" id="{4E76B927-63B9-4BFB-AEB6-D1F0A6BE76ED}"/>
              </a:ext>
            </a:extLst>
          </p:cNvPr>
          <p:cNvGrpSpPr/>
          <p:nvPr/>
        </p:nvGrpSpPr>
        <p:grpSpPr>
          <a:xfrm>
            <a:off x="509960" y="4786833"/>
            <a:ext cx="3802005" cy="1224000"/>
            <a:chOff x="509960" y="4786833"/>
            <a:chExt cx="3802005" cy="1224000"/>
          </a:xfrm>
        </p:grpSpPr>
        <p:pic>
          <p:nvPicPr>
            <p:cNvPr id="10" name="Picture 9">
              <a:extLst>
                <a:ext uri="{FF2B5EF4-FFF2-40B4-BE49-F238E27FC236}">
                  <a16:creationId xmlns:a16="http://schemas.microsoft.com/office/drawing/2014/main" id="{33E91F4F-8ADB-431A-A709-9124C8BE3FF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09960" y="4786833"/>
              <a:ext cx="2040000" cy="1224000"/>
            </a:xfrm>
            <a:prstGeom prst="rect">
              <a:avLst/>
            </a:prstGeom>
          </p:spPr>
        </p:pic>
        <p:sp>
          <p:nvSpPr>
            <p:cNvPr id="25" name="TextBox 24">
              <a:extLst>
                <a:ext uri="{FF2B5EF4-FFF2-40B4-BE49-F238E27FC236}">
                  <a16:creationId xmlns:a16="http://schemas.microsoft.com/office/drawing/2014/main" id="{5E7DC127-7230-48B1-8945-94F4A66A0D19}"/>
                </a:ext>
              </a:extLst>
            </p:cNvPr>
            <p:cNvSpPr txBox="1"/>
            <p:nvPr/>
          </p:nvSpPr>
          <p:spPr>
            <a:xfrm>
              <a:off x="2211965" y="5131732"/>
              <a:ext cx="2100000" cy="861774"/>
            </a:xfrm>
            <a:prstGeom prst="rect">
              <a:avLst/>
            </a:prstGeom>
            <a:noFill/>
          </p:spPr>
          <p:txBody>
            <a:bodyPr wrap="square" rtlCol="0">
              <a:spAutoFit/>
            </a:bodyPr>
            <a:lstStyle/>
            <a:p>
              <a:r>
                <a:rPr lang="en-CA" sz="3200" b="1" dirty="0"/>
                <a:t>Polling</a:t>
              </a:r>
            </a:p>
            <a:p>
              <a:endParaRPr lang="en-CA" dirty="0"/>
            </a:p>
          </p:txBody>
        </p:sp>
      </p:grpSp>
    </p:spTree>
    <p:extLst>
      <p:ext uri="{BB962C8B-B14F-4D97-AF65-F5344CB8AC3E}">
        <p14:creationId xmlns:p14="http://schemas.microsoft.com/office/powerpoint/2010/main" val="3568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0-#ppt_w/2"/>
                                          </p:val>
                                        </p:tav>
                                        <p:tav tm="100000">
                                          <p:val>
                                            <p:strVal val="#ppt_x"/>
                                          </p:val>
                                        </p:tav>
                                      </p:tavLst>
                                    </p:anim>
                                    <p:anim calcmode="lin" valueType="num">
                                      <p:cBhvr additive="base">
                                        <p:cTn id="20"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1+#ppt_w/2"/>
                                          </p:val>
                                        </p:tav>
                                        <p:tav tm="100000">
                                          <p:val>
                                            <p:strVal val="#ppt_x"/>
                                          </p:val>
                                        </p:tav>
                                      </p:tavLst>
                                    </p:anim>
                                    <p:anim calcmode="lin" valueType="num">
                                      <p:cBhvr additive="base">
                                        <p:cTn id="2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1+#ppt_w/2"/>
                                          </p:val>
                                        </p:tav>
                                        <p:tav tm="100000">
                                          <p:val>
                                            <p:strVal val="#ppt_x"/>
                                          </p:val>
                                        </p:tav>
                                      </p:tavLst>
                                    </p:anim>
                                    <p:anim calcmode="lin" valueType="num">
                                      <p:cBhvr additive="base">
                                        <p:cTn id="3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1+#ppt_w/2"/>
                                          </p:val>
                                        </p:tav>
                                        <p:tav tm="100000">
                                          <p:val>
                                            <p:strVal val="#ppt_x"/>
                                          </p:val>
                                        </p:tav>
                                      </p:tavLst>
                                    </p:anim>
                                    <p:anim calcmode="lin" valueType="num">
                                      <p:cBhvr additive="base">
                                        <p:cTn id="3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189509D3DD6B6409BA6C58A3E6C832F" ma:contentTypeVersion="13" ma:contentTypeDescription="Create a new document." ma:contentTypeScope="" ma:versionID="e09b9842f3245edfa0e114ef62cdbc0b">
  <xsd:schema xmlns:xsd="http://www.w3.org/2001/XMLSchema" xmlns:xs="http://www.w3.org/2001/XMLSchema" xmlns:p="http://schemas.microsoft.com/office/2006/metadata/properties" xmlns:ns3="8148b2e9-164b-4ec2-9776-317de4911b72" xmlns:ns4="536dd800-218d-4c11-b62b-9d4145123a74" targetNamespace="http://schemas.microsoft.com/office/2006/metadata/properties" ma:root="true" ma:fieldsID="ab450629e045eed01671ade6fc1df39b" ns3:_="" ns4:_="">
    <xsd:import namespace="8148b2e9-164b-4ec2-9776-317de4911b72"/>
    <xsd:import namespace="536dd800-218d-4c11-b62b-9d4145123a7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8b2e9-164b-4ec2-9776-317de4911b7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36dd800-218d-4c11-b62b-9d4145123a7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86877E-E0EA-49F7-AAB8-57262E7DF71C}">
  <ds:schemaRefs>
    <ds:schemaRef ds:uri="http://schemas.microsoft.com/office/2006/documentManagement/types"/>
    <ds:schemaRef ds:uri="http://schemas.microsoft.com/office/infopath/2007/PartnerControls"/>
    <ds:schemaRef ds:uri="8148b2e9-164b-4ec2-9776-317de4911b72"/>
    <ds:schemaRef ds:uri="http://purl.org/dc/dcmitype/"/>
    <ds:schemaRef ds:uri="http://purl.org/dc/terms/"/>
    <ds:schemaRef ds:uri="http://purl.org/dc/elements/1.1/"/>
    <ds:schemaRef ds:uri="http://schemas.openxmlformats.org/package/2006/metadata/core-properties"/>
    <ds:schemaRef ds:uri="536dd800-218d-4c11-b62b-9d4145123a74"/>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084BEA2-8E96-4276-9B41-55F7CE33241C}">
  <ds:schemaRefs>
    <ds:schemaRef ds:uri="http://schemas.microsoft.com/sharepoint/v3/contenttype/forms"/>
  </ds:schemaRefs>
</ds:datastoreItem>
</file>

<file path=customXml/itemProps3.xml><?xml version="1.0" encoding="utf-8"?>
<ds:datastoreItem xmlns:ds="http://schemas.openxmlformats.org/officeDocument/2006/customXml" ds:itemID="{772AA53E-8278-4D1D-A8B7-DFC7023504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8b2e9-164b-4ec2-9776-317de4911b72"/>
    <ds:schemaRef ds:uri="536dd800-218d-4c11-b62b-9d4145123a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333</TotalTime>
  <Words>1176</Words>
  <Application>Microsoft Office PowerPoint</Application>
  <PresentationFormat>Widescreen</PresentationFormat>
  <Paragraphs>52</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dc:title>
  <dc:creator>Susie Henderson</dc:creator>
  <cp:lastModifiedBy>Henderson, Susie</cp:lastModifiedBy>
  <cp:revision>17</cp:revision>
  <dcterms:created xsi:type="dcterms:W3CDTF">2021-01-26T16:32:24Z</dcterms:created>
  <dcterms:modified xsi:type="dcterms:W3CDTF">2021-01-28T21:12:51Z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0x010100C189509D3DD6B6409BA6C58A3E6C832F</vt:lpwstr>
  </property>
</Properties>
</file>